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webextensions/webextension2.xml" ContentType="application/vnd.ms-office.webextension+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webextensions/webextension3.xml" ContentType="application/vnd.ms-office.webextension+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8" r:id="rId4"/>
  </p:sldMasterIdLst>
  <p:notesMasterIdLst>
    <p:notesMasterId r:id="rId72"/>
  </p:notesMasterIdLst>
  <p:sldIdLst>
    <p:sldId id="3850" r:id="rId5"/>
    <p:sldId id="3851" r:id="rId6"/>
    <p:sldId id="3852" r:id="rId7"/>
    <p:sldId id="3853" r:id="rId8"/>
    <p:sldId id="3854" r:id="rId9"/>
    <p:sldId id="3855" r:id="rId10"/>
    <p:sldId id="3856" r:id="rId11"/>
    <p:sldId id="3857" r:id="rId12"/>
    <p:sldId id="3858" r:id="rId13"/>
    <p:sldId id="3859" r:id="rId14"/>
    <p:sldId id="3860" r:id="rId15"/>
    <p:sldId id="3829" r:id="rId16"/>
    <p:sldId id="3833" r:id="rId17"/>
    <p:sldId id="3826" r:id="rId18"/>
    <p:sldId id="3825" r:id="rId19"/>
    <p:sldId id="3821" r:id="rId20"/>
    <p:sldId id="3818" r:id="rId21"/>
    <p:sldId id="266" r:id="rId22"/>
    <p:sldId id="3831" r:id="rId23"/>
    <p:sldId id="3832" r:id="rId24"/>
    <p:sldId id="3834" r:id="rId25"/>
    <p:sldId id="3835" r:id="rId26"/>
    <p:sldId id="3836" r:id="rId27"/>
    <p:sldId id="3837" r:id="rId28"/>
    <p:sldId id="3838" r:id="rId29"/>
    <p:sldId id="3849" r:id="rId30"/>
    <p:sldId id="283" r:id="rId31"/>
    <p:sldId id="284" r:id="rId32"/>
    <p:sldId id="285" r:id="rId33"/>
    <p:sldId id="286" r:id="rId34"/>
    <p:sldId id="287" r:id="rId35"/>
    <p:sldId id="288" r:id="rId36"/>
    <p:sldId id="289" r:id="rId37"/>
    <p:sldId id="290" r:id="rId38"/>
    <p:sldId id="293" r:id="rId39"/>
    <p:sldId id="294" r:id="rId40"/>
    <p:sldId id="295" r:id="rId41"/>
    <p:sldId id="296" r:id="rId42"/>
    <p:sldId id="297" r:id="rId43"/>
    <p:sldId id="298" r:id="rId44"/>
    <p:sldId id="299" r:id="rId45"/>
    <p:sldId id="300" r:id="rId46"/>
    <p:sldId id="301" r:id="rId47"/>
    <p:sldId id="3839" r:id="rId48"/>
    <p:sldId id="257" r:id="rId49"/>
    <p:sldId id="1029" r:id="rId50"/>
    <p:sldId id="1031" r:id="rId51"/>
    <p:sldId id="1033" r:id="rId52"/>
    <p:sldId id="1035" r:id="rId53"/>
    <p:sldId id="335" r:id="rId54"/>
    <p:sldId id="3840" r:id="rId55"/>
    <p:sldId id="3844" r:id="rId56"/>
    <p:sldId id="3861" r:id="rId57"/>
    <p:sldId id="3867" r:id="rId58"/>
    <p:sldId id="3868" r:id="rId59"/>
    <p:sldId id="3869" r:id="rId60"/>
    <p:sldId id="3870" r:id="rId61"/>
    <p:sldId id="3862" r:id="rId62"/>
    <p:sldId id="3871" r:id="rId63"/>
    <p:sldId id="3864" r:id="rId64"/>
    <p:sldId id="3845" r:id="rId65"/>
    <p:sldId id="3847" r:id="rId66"/>
    <p:sldId id="3848" r:id="rId67"/>
    <p:sldId id="3865" r:id="rId68"/>
    <p:sldId id="3872" r:id="rId69"/>
    <p:sldId id="3873" r:id="rId70"/>
    <p:sldId id="3866" r:id="rId71"/>
  </p:sldIdLst>
  <p:sldSz cx="12192000" cy="6858000"/>
  <p:notesSz cx="6858000" cy="9144000"/>
  <p:embeddedFontLst>
    <p:embeddedFont>
      <p:font typeface="Montserrat" panose="00000500000000000000" pitchFamily="2" charset="0"/>
      <p:regular r:id="rId73"/>
      <p:bold r:id="rId74"/>
      <p:italic r:id="rId75"/>
      <p:boldItalic r:id="rId76"/>
    </p:embeddedFont>
  </p:embeddedFontLst>
  <p:custDataLst>
    <p:tags r:id="rId7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F33E2C-5AEF-0F1A-AD03-9E633C9EBBB7}" name="Sanaullah Alam" initials="SA" userId="S::sanaullah.alam@manchester.ac.uk::d6674b1a-53e0-41f0-84b3-0960e4917628" providerId="AD"/>
  <p188:author id="{E2141342-51C0-E1E2-B90B-88BCE4ACD3B3}" name="Melanie Lafanechere" initials="ML" userId="e4a90427289b6e3d"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1BE"/>
    <a:srgbClr val="6BB4D1"/>
    <a:srgbClr val="00B7D5"/>
    <a:srgbClr val="2C3231"/>
    <a:srgbClr val="EC178D"/>
    <a:srgbClr val="3884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E2809F-AB0C-488B-8486-5E2FF198D98A}" v="22" dt="2026-03-18T17:04:57.212"/>
    <p1510:client id="{E9138360-07C1-4490-942D-56CE3325D076}" v="108" dt="2026-03-18T21:07:13.2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51"/>
    <p:restoredTop sz="94662"/>
  </p:normalViewPr>
  <p:slideViewPr>
    <p:cSldViewPr snapToGrid="0">
      <p:cViewPr varScale="1">
        <p:scale>
          <a:sx n="145" d="100"/>
          <a:sy n="145" d="100"/>
        </p:scale>
        <p:origin x="340" y="8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microsoft.com/office/2018/10/relationships/authors" Target="author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2.fntdata"/><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font" Target="fonts/font3.fntdata"/><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1.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4.fntdata"/><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anie Lafanechere" userId="e4a90427289b6e3d" providerId="LiveId" clId="{DBD3CAC0-E2D8-47EF-80B2-985C59950007}"/>
    <pc:docChg chg="undo custSel addSld delSld modSld sldOrd">
      <pc:chgData name="Melanie Lafanechere" userId="e4a90427289b6e3d" providerId="LiveId" clId="{DBD3CAC0-E2D8-47EF-80B2-985C59950007}" dt="2026-03-18T17:04:57.212" v="391"/>
      <pc:docMkLst>
        <pc:docMk/>
      </pc:docMkLst>
      <pc:sldChg chg="add">
        <pc:chgData name="Melanie Lafanechere" userId="e4a90427289b6e3d" providerId="LiveId" clId="{DBD3CAC0-E2D8-47EF-80B2-985C59950007}" dt="2026-03-18T16:44:44.967" v="226"/>
        <pc:sldMkLst>
          <pc:docMk/>
          <pc:sldMk cId="1461412166" sldId="257"/>
        </pc:sldMkLst>
      </pc:sldChg>
      <pc:sldChg chg="add del">
        <pc:chgData name="Melanie Lafanechere" userId="e4a90427289b6e3d" providerId="LiveId" clId="{DBD3CAC0-E2D8-47EF-80B2-985C59950007}" dt="2026-03-18T16:41:31.560" v="84"/>
        <pc:sldMkLst>
          <pc:docMk/>
          <pc:sldMk cId="3305382075" sldId="266"/>
        </pc:sldMkLst>
      </pc:sldChg>
      <pc:sldChg chg="add">
        <pc:chgData name="Melanie Lafanechere" userId="e4a90427289b6e3d" providerId="LiveId" clId="{DBD3CAC0-E2D8-47EF-80B2-985C59950007}" dt="2026-03-18T17:04:57.212" v="391"/>
        <pc:sldMkLst>
          <pc:docMk/>
          <pc:sldMk cId="954447819" sldId="283"/>
        </pc:sldMkLst>
      </pc:sldChg>
      <pc:sldChg chg="add">
        <pc:chgData name="Melanie Lafanechere" userId="e4a90427289b6e3d" providerId="LiveId" clId="{DBD3CAC0-E2D8-47EF-80B2-985C59950007}" dt="2026-03-18T17:04:57.212" v="391"/>
        <pc:sldMkLst>
          <pc:docMk/>
          <pc:sldMk cId="82183721" sldId="284"/>
        </pc:sldMkLst>
      </pc:sldChg>
      <pc:sldChg chg="add">
        <pc:chgData name="Melanie Lafanechere" userId="e4a90427289b6e3d" providerId="LiveId" clId="{DBD3CAC0-E2D8-47EF-80B2-985C59950007}" dt="2026-03-18T17:04:57.212" v="391"/>
        <pc:sldMkLst>
          <pc:docMk/>
          <pc:sldMk cId="3396758146" sldId="285"/>
        </pc:sldMkLst>
      </pc:sldChg>
      <pc:sldChg chg="add">
        <pc:chgData name="Melanie Lafanechere" userId="e4a90427289b6e3d" providerId="LiveId" clId="{DBD3CAC0-E2D8-47EF-80B2-985C59950007}" dt="2026-03-18T17:04:57.212" v="391"/>
        <pc:sldMkLst>
          <pc:docMk/>
          <pc:sldMk cId="1220873473" sldId="286"/>
        </pc:sldMkLst>
      </pc:sldChg>
      <pc:sldChg chg="add">
        <pc:chgData name="Melanie Lafanechere" userId="e4a90427289b6e3d" providerId="LiveId" clId="{DBD3CAC0-E2D8-47EF-80B2-985C59950007}" dt="2026-03-18T17:04:57.212" v="391"/>
        <pc:sldMkLst>
          <pc:docMk/>
          <pc:sldMk cId="1864995134" sldId="287"/>
        </pc:sldMkLst>
      </pc:sldChg>
      <pc:sldChg chg="add">
        <pc:chgData name="Melanie Lafanechere" userId="e4a90427289b6e3d" providerId="LiveId" clId="{DBD3CAC0-E2D8-47EF-80B2-985C59950007}" dt="2026-03-18T17:04:57.212" v="391"/>
        <pc:sldMkLst>
          <pc:docMk/>
          <pc:sldMk cId="121757974" sldId="288"/>
        </pc:sldMkLst>
      </pc:sldChg>
      <pc:sldChg chg="add">
        <pc:chgData name="Melanie Lafanechere" userId="e4a90427289b6e3d" providerId="LiveId" clId="{DBD3CAC0-E2D8-47EF-80B2-985C59950007}" dt="2026-03-18T17:04:57.212" v="391"/>
        <pc:sldMkLst>
          <pc:docMk/>
          <pc:sldMk cId="1353931228" sldId="289"/>
        </pc:sldMkLst>
      </pc:sldChg>
      <pc:sldChg chg="add">
        <pc:chgData name="Melanie Lafanechere" userId="e4a90427289b6e3d" providerId="LiveId" clId="{DBD3CAC0-E2D8-47EF-80B2-985C59950007}" dt="2026-03-18T17:04:57.212" v="391"/>
        <pc:sldMkLst>
          <pc:docMk/>
          <pc:sldMk cId="1610127976" sldId="290"/>
        </pc:sldMkLst>
      </pc:sldChg>
      <pc:sldChg chg="add">
        <pc:chgData name="Melanie Lafanechere" userId="e4a90427289b6e3d" providerId="LiveId" clId="{DBD3CAC0-E2D8-47EF-80B2-985C59950007}" dt="2026-03-18T17:04:57.212" v="391"/>
        <pc:sldMkLst>
          <pc:docMk/>
          <pc:sldMk cId="2762146137" sldId="293"/>
        </pc:sldMkLst>
      </pc:sldChg>
      <pc:sldChg chg="add">
        <pc:chgData name="Melanie Lafanechere" userId="e4a90427289b6e3d" providerId="LiveId" clId="{DBD3CAC0-E2D8-47EF-80B2-985C59950007}" dt="2026-03-18T17:04:57.212" v="391"/>
        <pc:sldMkLst>
          <pc:docMk/>
          <pc:sldMk cId="3425804623" sldId="294"/>
        </pc:sldMkLst>
      </pc:sldChg>
      <pc:sldChg chg="add">
        <pc:chgData name="Melanie Lafanechere" userId="e4a90427289b6e3d" providerId="LiveId" clId="{DBD3CAC0-E2D8-47EF-80B2-985C59950007}" dt="2026-03-18T17:04:57.212" v="391"/>
        <pc:sldMkLst>
          <pc:docMk/>
          <pc:sldMk cId="2481733501" sldId="295"/>
        </pc:sldMkLst>
      </pc:sldChg>
      <pc:sldChg chg="add">
        <pc:chgData name="Melanie Lafanechere" userId="e4a90427289b6e3d" providerId="LiveId" clId="{DBD3CAC0-E2D8-47EF-80B2-985C59950007}" dt="2026-03-18T17:04:57.212" v="391"/>
        <pc:sldMkLst>
          <pc:docMk/>
          <pc:sldMk cId="691061431" sldId="296"/>
        </pc:sldMkLst>
      </pc:sldChg>
      <pc:sldChg chg="add">
        <pc:chgData name="Melanie Lafanechere" userId="e4a90427289b6e3d" providerId="LiveId" clId="{DBD3CAC0-E2D8-47EF-80B2-985C59950007}" dt="2026-03-18T17:04:57.212" v="391"/>
        <pc:sldMkLst>
          <pc:docMk/>
          <pc:sldMk cId="1552110766" sldId="297"/>
        </pc:sldMkLst>
      </pc:sldChg>
      <pc:sldChg chg="add">
        <pc:chgData name="Melanie Lafanechere" userId="e4a90427289b6e3d" providerId="LiveId" clId="{DBD3CAC0-E2D8-47EF-80B2-985C59950007}" dt="2026-03-18T17:04:57.212" v="391"/>
        <pc:sldMkLst>
          <pc:docMk/>
          <pc:sldMk cId="2912150395" sldId="298"/>
        </pc:sldMkLst>
      </pc:sldChg>
      <pc:sldChg chg="add">
        <pc:chgData name="Melanie Lafanechere" userId="e4a90427289b6e3d" providerId="LiveId" clId="{DBD3CAC0-E2D8-47EF-80B2-985C59950007}" dt="2026-03-18T17:04:57.212" v="391"/>
        <pc:sldMkLst>
          <pc:docMk/>
          <pc:sldMk cId="3352276707" sldId="299"/>
        </pc:sldMkLst>
      </pc:sldChg>
      <pc:sldChg chg="add">
        <pc:chgData name="Melanie Lafanechere" userId="e4a90427289b6e3d" providerId="LiveId" clId="{DBD3CAC0-E2D8-47EF-80B2-985C59950007}" dt="2026-03-18T17:04:57.212" v="391"/>
        <pc:sldMkLst>
          <pc:docMk/>
          <pc:sldMk cId="3957203017" sldId="300"/>
        </pc:sldMkLst>
      </pc:sldChg>
      <pc:sldChg chg="add">
        <pc:chgData name="Melanie Lafanechere" userId="e4a90427289b6e3d" providerId="LiveId" clId="{DBD3CAC0-E2D8-47EF-80B2-985C59950007}" dt="2026-03-18T17:04:57.212" v="391"/>
        <pc:sldMkLst>
          <pc:docMk/>
          <pc:sldMk cId="2569345613" sldId="301"/>
        </pc:sldMkLst>
      </pc:sldChg>
      <pc:sldChg chg="add">
        <pc:chgData name="Melanie Lafanechere" userId="e4a90427289b6e3d" providerId="LiveId" clId="{DBD3CAC0-E2D8-47EF-80B2-985C59950007}" dt="2026-03-18T16:44:44.967" v="226"/>
        <pc:sldMkLst>
          <pc:docMk/>
          <pc:sldMk cId="3130161078" sldId="335"/>
        </pc:sldMkLst>
      </pc:sldChg>
      <pc:sldChg chg="add">
        <pc:chgData name="Melanie Lafanechere" userId="e4a90427289b6e3d" providerId="LiveId" clId="{DBD3CAC0-E2D8-47EF-80B2-985C59950007}" dt="2026-03-18T16:44:44.967" v="226"/>
        <pc:sldMkLst>
          <pc:docMk/>
          <pc:sldMk cId="1211793156" sldId="1029"/>
        </pc:sldMkLst>
      </pc:sldChg>
      <pc:sldChg chg="add">
        <pc:chgData name="Melanie Lafanechere" userId="e4a90427289b6e3d" providerId="LiveId" clId="{DBD3CAC0-E2D8-47EF-80B2-985C59950007}" dt="2026-03-18T16:44:44.967" v="226"/>
        <pc:sldMkLst>
          <pc:docMk/>
          <pc:sldMk cId="261630027" sldId="1031"/>
        </pc:sldMkLst>
      </pc:sldChg>
      <pc:sldChg chg="add">
        <pc:chgData name="Melanie Lafanechere" userId="e4a90427289b6e3d" providerId="LiveId" clId="{DBD3CAC0-E2D8-47EF-80B2-985C59950007}" dt="2026-03-18T16:44:44.967" v="226"/>
        <pc:sldMkLst>
          <pc:docMk/>
          <pc:sldMk cId="962675857" sldId="1033"/>
        </pc:sldMkLst>
      </pc:sldChg>
      <pc:sldChg chg="add">
        <pc:chgData name="Melanie Lafanechere" userId="e4a90427289b6e3d" providerId="LiveId" clId="{DBD3CAC0-E2D8-47EF-80B2-985C59950007}" dt="2026-03-18T16:44:44.967" v="226"/>
        <pc:sldMkLst>
          <pc:docMk/>
          <pc:sldMk cId="2088653097" sldId="1035"/>
        </pc:sldMkLst>
      </pc:sldChg>
      <pc:sldChg chg="del">
        <pc:chgData name="Melanie Lafanechere" userId="e4a90427289b6e3d" providerId="LiveId" clId="{DBD3CAC0-E2D8-47EF-80B2-985C59950007}" dt="2026-03-18T15:47:00.728" v="4" actId="47"/>
        <pc:sldMkLst>
          <pc:docMk/>
          <pc:sldMk cId="1813910725" sldId="3794"/>
        </pc:sldMkLst>
      </pc:sldChg>
      <pc:sldChg chg="del">
        <pc:chgData name="Melanie Lafanechere" userId="e4a90427289b6e3d" providerId="LiveId" clId="{DBD3CAC0-E2D8-47EF-80B2-985C59950007}" dt="2026-03-18T15:47:01.384" v="5" actId="47"/>
        <pc:sldMkLst>
          <pc:docMk/>
          <pc:sldMk cId="716937466" sldId="3799"/>
        </pc:sldMkLst>
      </pc:sldChg>
      <pc:sldChg chg="add del">
        <pc:chgData name="Melanie Lafanechere" userId="e4a90427289b6e3d" providerId="LiveId" clId="{DBD3CAC0-E2D8-47EF-80B2-985C59950007}" dt="2026-03-18T16:41:31.560" v="84"/>
        <pc:sldMkLst>
          <pc:docMk/>
          <pc:sldMk cId="2536715356" sldId="3818"/>
        </pc:sldMkLst>
      </pc:sldChg>
      <pc:sldChg chg="add">
        <pc:chgData name="Melanie Lafanechere" userId="e4a90427289b6e3d" providerId="LiveId" clId="{DBD3CAC0-E2D8-47EF-80B2-985C59950007}" dt="2026-03-18T16:41:31.560" v="84"/>
        <pc:sldMkLst>
          <pc:docMk/>
          <pc:sldMk cId="2281410734" sldId="3821"/>
        </pc:sldMkLst>
      </pc:sldChg>
      <pc:sldChg chg="del">
        <pc:chgData name="Melanie Lafanechere" userId="e4a90427289b6e3d" providerId="LiveId" clId="{DBD3CAC0-E2D8-47EF-80B2-985C59950007}" dt="2026-03-18T15:46:58.507" v="1" actId="47"/>
        <pc:sldMkLst>
          <pc:docMk/>
          <pc:sldMk cId="1374240833" sldId="3823"/>
        </pc:sldMkLst>
      </pc:sldChg>
      <pc:sldChg chg="del">
        <pc:chgData name="Melanie Lafanechere" userId="e4a90427289b6e3d" providerId="LiveId" clId="{DBD3CAC0-E2D8-47EF-80B2-985C59950007}" dt="2026-03-18T15:46:59.328" v="2" actId="47"/>
        <pc:sldMkLst>
          <pc:docMk/>
          <pc:sldMk cId="436508067" sldId="3824"/>
        </pc:sldMkLst>
      </pc:sldChg>
      <pc:sldChg chg="add">
        <pc:chgData name="Melanie Lafanechere" userId="e4a90427289b6e3d" providerId="LiveId" clId="{DBD3CAC0-E2D8-47EF-80B2-985C59950007}" dt="2026-03-18T16:41:31.560" v="84"/>
        <pc:sldMkLst>
          <pc:docMk/>
          <pc:sldMk cId="975451767" sldId="3825"/>
        </pc:sldMkLst>
      </pc:sldChg>
      <pc:sldChg chg="del">
        <pc:chgData name="Melanie Lafanechere" userId="e4a90427289b6e3d" providerId="LiveId" clId="{DBD3CAC0-E2D8-47EF-80B2-985C59950007}" dt="2026-03-18T15:47:03.428" v="8" actId="47"/>
        <pc:sldMkLst>
          <pc:docMk/>
          <pc:sldMk cId="3306588991" sldId="3825"/>
        </pc:sldMkLst>
      </pc:sldChg>
      <pc:sldChg chg="del">
        <pc:chgData name="Melanie Lafanechere" userId="e4a90427289b6e3d" providerId="LiveId" clId="{DBD3CAC0-E2D8-47EF-80B2-985C59950007}" dt="2026-03-18T15:47:02.758" v="7" actId="47"/>
        <pc:sldMkLst>
          <pc:docMk/>
          <pc:sldMk cId="2157747848" sldId="3826"/>
        </pc:sldMkLst>
      </pc:sldChg>
      <pc:sldChg chg="add">
        <pc:chgData name="Melanie Lafanechere" userId="e4a90427289b6e3d" providerId="LiveId" clId="{DBD3CAC0-E2D8-47EF-80B2-985C59950007}" dt="2026-03-18T16:41:31.560" v="84"/>
        <pc:sldMkLst>
          <pc:docMk/>
          <pc:sldMk cId="3502658100" sldId="3826"/>
        </pc:sldMkLst>
      </pc:sldChg>
      <pc:sldChg chg="addSp delSp modSp add del mod">
        <pc:chgData name="Melanie Lafanechere" userId="e4a90427289b6e3d" providerId="LiveId" clId="{DBD3CAC0-E2D8-47EF-80B2-985C59950007}" dt="2026-03-18T15:49:54.642" v="71" actId="478"/>
        <pc:sldMkLst>
          <pc:docMk/>
          <pc:sldMk cId="2744845625" sldId="3827"/>
        </pc:sldMkLst>
        <pc:spChg chg="mod">
          <ac:chgData name="Melanie Lafanechere" userId="e4a90427289b6e3d" providerId="LiveId" clId="{DBD3CAC0-E2D8-47EF-80B2-985C59950007}" dt="2026-03-18T15:49:47.679" v="69" actId="20577"/>
          <ac:spMkLst>
            <pc:docMk/>
            <pc:sldMk cId="2744845625" sldId="3827"/>
            <ac:spMk id="2" creationId="{D3045DDB-4C4B-AF12-CF12-E02D7B7A93AA}"/>
          </ac:spMkLst>
        </pc:spChg>
        <pc:spChg chg="del">
          <ac:chgData name="Melanie Lafanechere" userId="e4a90427289b6e3d" providerId="LiveId" clId="{DBD3CAC0-E2D8-47EF-80B2-985C59950007}" dt="2026-03-18T15:48:34.961" v="14" actId="478"/>
          <ac:spMkLst>
            <pc:docMk/>
            <pc:sldMk cId="2744845625" sldId="3827"/>
            <ac:spMk id="4" creationId="{56DD8FAD-3EEE-434F-577C-540BFEAB55A1}"/>
          </ac:spMkLst>
        </pc:spChg>
        <pc:spChg chg="del">
          <ac:chgData name="Melanie Lafanechere" userId="e4a90427289b6e3d" providerId="LiveId" clId="{DBD3CAC0-E2D8-47EF-80B2-985C59950007}" dt="2026-03-18T15:48:55.416" v="20" actId="478"/>
          <ac:spMkLst>
            <pc:docMk/>
            <pc:sldMk cId="2744845625" sldId="3827"/>
            <ac:spMk id="5" creationId="{39B371EB-78DC-52EA-B3B1-9B41A7BC5ABF}"/>
          </ac:spMkLst>
        </pc:spChg>
        <pc:picChg chg="add del mod">
          <ac:chgData name="Melanie Lafanechere" userId="e4a90427289b6e3d" providerId="LiveId" clId="{DBD3CAC0-E2D8-47EF-80B2-985C59950007}" dt="2026-03-18T15:49:54.642" v="71" actId="478"/>
          <ac:picMkLst>
            <pc:docMk/>
            <pc:sldMk cId="2744845625" sldId="3827"/>
            <ac:picMk id="6" creationId="{4C9289AE-15AB-F7C7-F4DA-DC1F4165134B}"/>
          </ac:picMkLst>
        </pc:picChg>
      </pc:sldChg>
      <pc:sldChg chg="modSp add mod">
        <pc:chgData name="Melanie Lafanechere" userId="e4a90427289b6e3d" providerId="LiveId" clId="{DBD3CAC0-E2D8-47EF-80B2-985C59950007}" dt="2026-03-18T15:50:26.909" v="77" actId="20577"/>
        <pc:sldMkLst>
          <pc:docMk/>
          <pc:sldMk cId="3308802154" sldId="3828"/>
        </pc:sldMkLst>
        <pc:spChg chg="mod">
          <ac:chgData name="Melanie Lafanechere" userId="e4a90427289b6e3d" providerId="LiveId" clId="{DBD3CAC0-E2D8-47EF-80B2-985C59950007}" dt="2026-03-18T15:50:26.909" v="77" actId="20577"/>
          <ac:spMkLst>
            <pc:docMk/>
            <pc:sldMk cId="3308802154" sldId="3828"/>
            <ac:spMk id="2" creationId="{6EE128C4-A309-EA23-F9A5-4E4DFAF9C7B7}"/>
          </ac:spMkLst>
        </pc:spChg>
      </pc:sldChg>
      <pc:sldChg chg="add del">
        <pc:chgData name="Melanie Lafanechere" userId="e4a90427289b6e3d" providerId="LiveId" clId="{DBD3CAC0-E2D8-47EF-80B2-985C59950007}" dt="2026-03-18T15:48:32.164" v="13" actId="47"/>
        <pc:sldMkLst>
          <pc:docMk/>
          <pc:sldMk cId="3818956367" sldId="3828"/>
        </pc:sldMkLst>
      </pc:sldChg>
      <pc:sldChg chg="del">
        <pc:chgData name="Melanie Lafanechere" userId="e4a90427289b6e3d" providerId="LiveId" clId="{DBD3CAC0-E2D8-47EF-80B2-985C59950007}" dt="2026-03-18T15:47:02.102" v="6" actId="47"/>
        <pc:sldMkLst>
          <pc:docMk/>
          <pc:sldMk cId="912268985" sldId="3829"/>
        </pc:sldMkLst>
      </pc:sldChg>
      <pc:sldChg chg="modSp add mod">
        <pc:chgData name="Melanie Lafanechere" userId="e4a90427289b6e3d" providerId="LiveId" clId="{DBD3CAC0-E2D8-47EF-80B2-985C59950007}" dt="2026-03-18T15:55:50.873" v="83" actId="1076"/>
        <pc:sldMkLst>
          <pc:docMk/>
          <pc:sldMk cId="1765373781" sldId="3829"/>
        </pc:sldMkLst>
        <pc:spChg chg="mod">
          <ac:chgData name="Melanie Lafanechere" userId="e4a90427289b6e3d" providerId="LiveId" clId="{DBD3CAC0-E2D8-47EF-80B2-985C59950007}" dt="2026-03-18T15:55:50.873" v="83" actId="1076"/>
          <ac:spMkLst>
            <pc:docMk/>
            <pc:sldMk cId="1765373781" sldId="3829"/>
            <ac:spMk id="2" creationId="{CCB9ADF0-CD5C-791F-50DE-8B0CDFE115A3}"/>
          </ac:spMkLst>
        </pc:spChg>
      </pc:sldChg>
      <pc:sldChg chg="add">
        <pc:chgData name="Melanie Lafanechere" userId="e4a90427289b6e3d" providerId="LiveId" clId="{DBD3CAC0-E2D8-47EF-80B2-985C59950007}" dt="2026-03-18T16:41:31.560" v="84"/>
        <pc:sldMkLst>
          <pc:docMk/>
          <pc:sldMk cId="4209895894" sldId="3830"/>
        </pc:sldMkLst>
      </pc:sldChg>
      <pc:sldChg chg="add">
        <pc:chgData name="Melanie Lafanechere" userId="e4a90427289b6e3d" providerId="LiveId" clId="{DBD3CAC0-E2D8-47EF-80B2-985C59950007}" dt="2026-03-18T16:41:31.560" v="84"/>
        <pc:sldMkLst>
          <pc:docMk/>
          <pc:sldMk cId="1947659560" sldId="3831"/>
        </pc:sldMkLst>
      </pc:sldChg>
      <pc:sldChg chg="add">
        <pc:chgData name="Melanie Lafanechere" userId="e4a90427289b6e3d" providerId="LiveId" clId="{DBD3CAC0-E2D8-47EF-80B2-985C59950007}" dt="2026-03-18T16:41:31.560" v="84"/>
        <pc:sldMkLst>
          <pc:docMk/>
          <pc:sldMk cId="447994547" sldId="3832"/>
        </pc:sldMkLst>
      </pc:sldChg>
      <pc:sldChg chg="modSp add mod">
        <pc:chgData name="Melanie Lafanechere" userId="e4a90427289b6e3d" providerId="LiveId" clId="{DBD3CAC0-E2D8-47EF-80B2-985C59950007}" dt="2026-03-18T16:42:15.749" v="123" actId="20577"/>
        <pc:sldMkLst>
          <pc:docMk/>
          <pc:sldMk cId="2675766934" sldId="3833"/>
        </pc:sldMkLst>
        <pc:spChg chg="mod">
          <ac:chgData name="Melanie Lafanechere" userId="e4a90427289b6e3d" providerId="LiveId" clId="{DBD3CAC0-E2D8-47EF-80B2-985C59950007}" dt="2026-03-18T16:42:15.749" v="123" actId="20577"/>
          <ac:spMkLst>
            <pc:docMk/>
            <pc:sldMk cId="2675766934" sldId="3833"/>
            <ac:spMk id="2" creationId="{0FE29595-A922-580A-6B15-941F73EDF5F8}"/>
          </ac:spMkLst>
        </pc:spChg>
      </pc:sldChg>
      <pc:sldChg chg="modSp add mod">
        <pc:chgData name="Melanie Lafanechere" userId="e4a90427289b6e3d" providerId="LiveId" clId="{DBD3CAC0-E2D8-47EF-80B2-985C59950007}" dt="2026-03-18T16:42:49.164" v="169" actId="20577"/>
        <pc:sldMkLst>
          <pc:docMk/>
          <pc:sldMk cId="3559037860" sldId="3834"/>
        </pc:sldMkLst>
        <pc:spChg chg="mod">
          <ac:chgData name="Melanie Lafanechere" userId="e4a90427289b6e3d" providerId="LiveId" clId="{DBD3CAC0-E2D8-47EF-80B2-985C59950007}" dt="2026-03-18T16:42:49.164" v="169" actId="20577"/>
          <ac:spMkLst>
            <pc:docMk/>
            <pc:sldMk cId="3559037860" sldId="3834"/>
            <ac:spMk id="2" creationId="{269DCDA9-F033-507F-AA35-594E289E0CBD}"/>
          </ac:spMkLst>
        </pc:spChg>
      </pc:sldChg>
      <pc:sldChg chg="add">
        <pc:chgData name="Melanie Lafanechere" userId="e4a90427289b6e3d" providerId="LiveId" clId="{DBD3CAC0-E2D8-47EF-80B2-985C59950007}" dt="2026-03-18T16:43:11.484" v="170"/>
        <pc:sldMkLst>
          <pc:docMk/>
          <pc:sldMk cId="3317746657" sldId="3835"/>
        </pc:sldMkLst>
      </pc:sldChg>
      <pc:sldChg chg="add">
        <pc:chgData name="Melanie Lafanechere" userId="e4a90427289b6e3d" providerId="LiveId" clId="{DBD3CAC0-E2D8-47EF-80B2-985C59950007}" dt="2026-03-18T16:43:11.484" v="170"/>
        <pc:sldMkLst>
          <pc:docMk/>
          <pc:sldMk cId="2394297961" sldId="3836"/>
        </pc:sldMkLst>
      </pc:sldChg>
      <pc:sldChg chg="modSp add mod">
        <pc:chgData name="Melanie Lafanechere" userId="e4a90427289b6e3d" providerId="LiveId" clId="{DBD3CAC0-E2D8-47EF-80B2-985C59950007}" dt="2026-03-18T16:43:30.367" v="180"/>
        <pc:sldMkLst>
          <pc:docMk/>
          <pc:sldMk cId="4245150483" sldId="3837"/>
        </pc:sldMkLst>
        <pc:spChg chg="mod">
          <ac:chgData name="Melanie Lafanechere" userId="e4a90427289b6e3d" providerId="LiveId" clId="{DBD3CAC0-E2D8-47EF-80B2-985C59950007}" dt="2026-03-18T16:43:30.367" v="180"/>
          <ac:spMkLst>
            <pc:docMk/>
            <pc:sldMk cId="4245150483" sldId="3837"/>
            <ac:spMk id="2" creationId="{9EF7F5E0-3091-72AE-F7EA-5AF254B5FA9E}"/>
          </ac:spMkLst>
        </pc:spChg>
      </pc:sldChg>
      <pc:sldChg chg="modSp add mod">
        <pc:chgData name="Melanie Lafanechere" userId="e4a90427289b6e3d" providerId="LiveId" clId="{DBD3CAC0-E2D8-47EF-80B2-985C59950007}" dt="2026-03-18T16:44:07.745" v="209"/>
        <pc:sldMkLst>
          <pc:docMk/>
          <pc:sldMk cId="517493177" sldId="3838"/>
        </pc:sldMkLst>
        <pc:spChg chg="mod">
          <ac:chgData name="Melanie Lafanechere" userId="e4a90427289b6e3d" providerId="LiveId" clId="{DBD3CAC0-E2D8-47EF-80B2-985C59950007}" dt="2026-03-18T16:44:07.745" v="209"/>
          <ac:spMkLst>
            <pc:docMk/>
            <pc:sldMk cId="517493177" sldId="3838"/>
            <ac:spMk id="2" creationId="{3C4B87BD-D44A-DC7C-3DCC-53455BB0CC76}"/>
          </ac:spMkLst>
        </pc:spChg>
      </pc:sldChg>
      <pc:sldChg chg="modSp add mod">
        <pc:chgData name="Melanie Lafanechere" userId="e4a90427289b6e3d" providerId="LiveId" clId="{DBD3CAC0-E2D8-47EF-80B2-985C59950007}" dt="2026-03-18T16:44:31.175" v="225"/>
        <pc:sldMkLst>
          <pc:docMk/>
          <pc:sldMk cId="3770589738" sldId="3839"/>
        </pc:sldMkLst>
        <pc:spChg chg="mod">
          <ac:chgData name="Melanie Lafanechere" userId="e4a90427289b6e3d" providerId="LiveId" clId="{DBD3CAC0-E2D8-47EF-80B2-985C59950007}" dt="2026-03-18T16:44:31.175" v="225"/>
          <ac:spMkLst>
            <pc:docMk/>
            <pc:sldMk cId="3770589738" sldId="3839"/>
            <ac:spMk id="2" creationId="{5677FDD3-37B7-2A1F-8049-6B20D5B72F13}"/>
          </ac:spMkLst>
        </pc:spChg>
      </pc:sldChg>
      <pc:sldChg chg="modSp add mod">
        <pc:chgData name="Melanie Lafanechere" userId="e4a90427289b6e3d" providerId="LiveId" clId="{DBD3CAC0-E2D8-47EF-80B2-985C59950007}" dt="2026-03-18T16:45:13.856" v="288" actId="20577"/>
        <pc:sldMkLst>
          <pc:docMk/>
          <pc:sldMk cId="1995789760" sldId="3840"/>
        </pc:sldMkLst>
        <pc:spChg chg="mod">
          <ac:chgData name="Melanie Lafanechere" userId="e4a90427289b6e3d" providerId="LiveId" clId="{DBD3CAC0-E2D8-47EF-80B2-985C59950007}" dt="2026-03-18T16:45:13.856" v="288" actId="20577"/>
          <ac:spMkLst>
            <pc:docMk/>
            <pc:sldMk cId="1995789760" sldId="3840"/>
            <ac:spMk id="2" creationId="{D7B079E8-515A-7AF2-6B9E-B4DAAA7FBDA8}"/>
          </ac:spMkLst>
        </pc:spChg>
      </pc:sldChg>
      <pc:sldChg chg="delSp modSp add mod setBg delDesignElem">
        <pc:chgData name="Melanie Lafanechere" userId="e4a90427289b6e3d" providerId="LiveId" clId="{DBD3CAC0-E2D8-47EF-80B2-985C59950007}" dt="2026-03-18T16:46:28.681" v="325" actId="20577"/>
        <pc:sldMkLst>
          <pc:docMk/>
          <pc:sldMk cId="1324700777" sldId="3844"/>
        </pc:sldMkLst>
        <pc:spChg chg="mod">
          <ac:chgData name="Melanie Lafanechere" userId="e4a90427289b6e3d" providerId="LiveId" clId="{DBD3CAC0-E2D8-47EF-80B2-985C59950007}" dt="2026-03-18T16:46:28.681" v="325" actId="20577"/>
          <ac:spMkLst>
            <pc:docMk/>
            <pc:sldMk cId="1324700777" sldId="3844"/>
            <ac:spMk id="3" creationId="{16F7AB9F-139C-F019-0E76-63F289BBF0E9}"/>
          </ac:spMkLst>
        </pc:spChg>
        <pc:spChg chg="mod">
          <ac:chgData name="Melanie Lafanechere" userId="e4a90427289b6e3d" providerId="LiveId" clId="{DBD3CAC0-E2D8-47EF-80B2-985C59950007}" dt="2026-03-18T16:46:04.645" v="298" actId="207"/>
          <ac:spMkLst>
            <pc:docMk/>
            <pc:sldMk cId="1324700777" sldId="3844"/>
            <ac:spMk id="4" creationId="{0E542074-A4C4-4D5D-96D1-765AE9473C3A}"/>
          </ac:spMkLst>
        </pc:spChg>
        <pc:spChg chg="del">
          <ac:chgData name="Melanie Lafanechere" userId="e4a90427289b6e3d" providerId="LiveId" clId="{DBD3CAC0-E2D8-47EF-80B2-985C59950007}" dt="2026-03-18T16:45:32.486" v="290"/>
          <ac:spMkLst>
            <pc:docMk/>
            <pc:sldMk cId="1324700777" sldId="3844"/>
            <ac:spMk id="14" creationId="{53B475F8-50AE-46A0-9943-B2B63183D50C}"/>
          </ac:spMkLst>
        </pc:spChg>
        <pc:spChg chg="del">
          <ac:chgData name="Melanie Lafanechere" userId="e4a90427289b6e3d" providerId="LiveId" clId="{DBD3CAC0-E2D8-47EF-80B2-985C59950007}" dt="2026-03-18T16:45:32.486" v="290"/>
          <ac:spMkLst>
            <pc:docMk/>
            <pc:sldMk cId="1324700777" sldId="3844"/>
            <ac:spMk id="16" creationId="{75F6FDB4-2351-48C2-A863-2364A02343C0}"/>
          </ac:spMkLst>
        </pc:spChg>
        <pc:picChg chg="mod">
          <ac:chgData name="Melanie Lafanechere" userId="e4a90427289b6e3d" providerId="LiveId" clId="{DBD3CAC0-E2D8-47EF-80B2-985C59950007}" dt="2026-03-18T16:45:47.766" v="294" actId="1076"/>
          <ac:picMkLst>
            <pc:docMk/>
            <pc:sldMk cId="1324700777" sldId="3844"/>
            <ac:picMk id="9" creationId="{0212AA73-AB4A-1408-765C-2595306FA7EF}"/>
          </ac:picMkLst>
        </pc:picChg>
        <pc:picChg chg="mod">
          <ac:chgData name="Melanie Lafanechere" userId="e4a90427289b6e3d" providerId="LiveId" clId="{DBD3CAC0-E2D8-47EF-80B2-985C59950007}" dt="2026-03-18T16:45:54.264" v="296" actId="1076"/>
          <ac:picMkLst>
            <pc:docMk/>
            <pc:sldMk cId="1324700777" sldId="3844"/>
            <ac:picMk id="10" creationId="{F25C4B03-465C-A790-DC90-866B714D63E0}"/>
          </ac:picMkLst>
        </pc:picChg>
      </pc:sldChg>
      <pc:sldChg chg="addSp delSp modSp add mod ord">
        <pc:chgData name="Melanie Lafanechere" userId="e4a90427289b6e3d" providerId="LiveId" clId="{DBD3CAC0-E2D8-47EF-80B2-985C59950007}" dt="2026-03-18T17:01:36.944" v="338" actId="20577"/>
        <pc:sldMkLst>
          <pc:docMk/>
          <pc:sldMk cId="2247094707" sldId="3845"/>
        </pc:sldMkLst>
        <pc:spChg chg="mod">
          <ac:chgData name="Melanie Lafanechere" userId="e4a90427289b6e3d" providerId="LiveId" clId="{DBD3CAC0-E2D8-47EF-80B2-985C59950007}" dt="2026-03-18T17:01:36.944" v="338" actId="20577"/>
          <ac:spMkLst>
            <pc:docMk/>
            <pc:sldMk cId="2247094707" sldId="3845"/>
            <ac:spMk id="2" creationId="{F005CACC-9144-9715-B0EF-072F359E4F3F}"/>
          </ac:spMkLst>
        </pc:spChg>
        <pc:picChg chg="add del">
          <ac:chgData name="Melanie Lafanechere" userId="e4a90427289b6e3d" providerId="LiveId" clId="{DBD3CAC0-E2D8-47EF-80B2-985C59950007}" dt="2026-03-18T17:01:22.668" v="331" actId="478"/>
          <ac:picMkLst>
            <pc:docMk/>
            <pc:sldMk cId="2247094707" sldId="3845"/>
            <ac:picMk id="4" creationId="{ACB9AF72-EA99-364A-1850-1720321041CB}"/>
          </ac:picMkLst>
        </pc:picChg>
      </pc:sldChg>
      <pc:sldChg chg="modSp add mod">
        <pc:chgData name="Melanie Lafanechere" userId="e4a90427289b6e3d" providerId="LiveId" clId="{DBD3CAC0-E2D8-47EF-80B2-985C59950007}" dt="2026-03-18T17:02:17.695" v="374" actId="20577"/>
        <pc:sldMkLst>
          <pc:docMk/>
          <pc:sldMk cId="2671122165" sldId="3846"/>
        </pc:sldMkLst>
        <pc:spChg chg="mod">
          <ac:chgData name="Melanie Lafanechere" userId="e4a90427289b6e3d" providerId="LiveId" clId="{DBD3CAC0-E2D8-47EF-80B2-985C59950007}" dt="2026-03-18T17:02:17.695" v="374" actId="20577"/>
          <ac:spMkLst>
            <pc:docMk/>
            <pc:sldMk cId="2671122165" sldId="3846"/>
            <ac:spMk id="2" creationId="{63918A15-F2F0-786B-AD0B-7EBD481E729C}"/>
          </ac:spMkLst>
        </pc:spChg>
      </pc:sldChg>
      <pc:sldChg chg="modSp add mod">
        <pc:chgData name="Melanie Lafanechere" userId="e4a90427289b6e3d" providerId="LiveId" clId="{DBD3CAC0-E2D8-47EF-80B2-985C59950007}" dt="2026-03-18T17:02:45.349" v="380" actId="20577"/>
        <pc:sldMkLst>
          <pc:docMk/>
          <pc:sldMk cId="406379108" sldId="3847"/>
        </pc:sldMkLst>
        <pc:spChg chg="mod">
          <ac:chgData name="Melanie Lafanechere" userId="e4a90427289b6e3d" providerId="LiveId" clId="{DBD3CAC0-E2D8-47EF-80B2-985C59950007}" dt="2026-03-18T17:02:45.349" v="380" actId="20577"/>
          <ac:spMkLst>
            <pc:docMk/>
            <pc:sldMk cId="406379108" sldId="3847"/>
            <ac:spMk id="2" creationId="{DEC3A932-921B-7E2B-6CD9-CC85C2BC73D7}"/>
          </ac:spMkLst>
        </pc:spChg>
      </pc:sldChg>
      <pc:sldChg chg="modSp add mod">
        <pc:chgData name="Melanie Lafanechere" userId="e4a90427289b6e3d" providerId="LiveId" clId="{DBD3CAC0-E2D8-47EF-80B2-985C59950007}" dt="2026-03-18T17:03:28.197" v="390"/>
        <pc:sldMkLst>
          <pc:docMk/>
          <pc:sldMk cId="3170275456" sldId="3848"/>
        </pc:sldMkLst>
        <pc:spChg chg="mod">
          <ac:chgData name="Melanie Lafanechere" userId="e4a90427289b6e3d" providerId="LiveId" clId="{DBD3CAC0-E2D8-47EF-80B2-985C59950007}" dt="2026-03-18T17:03:28.197" v="390"/>
          <ac:spMkLst>
            <pc:docMk/>
            <pc:sldMk cId="3170275456" sldId="3848"/>
            <ac:spMk id="2" creationId="{3EDFB3E4-C473-8849-18FF-6596FF714CF9}"/>
          </ac:spMkLst>
        </pc:spChg>
      </pc:sldChg>
      <pc:sldChg chg="add">
        <pc:chgData name="Melanie Lafanechere" userId="e4a90427289b6e3d" providerId="LiveId" clId="{DBD3CAC0-E2D8-47EF-80B2-985C59950007}" dt="2026-03-18T17:04:57.212" v="391"/>
        <pc:sldMkLst>
          <pc:docMk/>
          <pc:sldMk cId="1650782354" sldId="3849"/>
        </pc:sldMkLst>
      </pc:sldChg>
    </pc:docChg>
  </pc:docChgLst>
  <pc:docChgLst>
    <pc:chgData name="James Kirkbride" userId="edcc102c-2663-42f4-b920-add477987f29" providerId="ADAL" clId="{15D2B68E-0951-49C8-B3A2-07FBB1B80EDF}"/>
    <pc:docChg chg="modSld">
      <pc:chgData name="James Kirkbride" userId="edcc102c-2663-42f4-b920-add477987f29" providerId="ADAL" clId="{15D2B68E-0951-49C8-B3A2-07FBB1B80EDF}" dt="2026-03-19T11:59:10.466" v="32" actId="20577"/>
      <pc:docMkLst>
        <pc:docMk/>
      </pc:docMkLst>
      <pc:sldChg chg="modSp mod">
        <pc:chgData name="James Kirkbride" userId="edcc102c-2663-42f4-b920-add477987f29" providerId="ADAL" clId="{15D2B68E-0951-49C8-B3A2-07FBB1B80EDF}" dt="2026-03-19T11:59:10.466" v="32" actId="20577"/>
        <pc:sldMkLst>
          <pc:docMk/>
          <pc:sldMk cId="3770589738" sldId="3839"/>
        </pc:sldMkLst>
        <pc:spChg chg="mod">
          <ac:chgData name="James Kirkbride" userId="edcc102c-2663-42f4-b920-add477987f29" providerId="ADAL" clId="{15D2B68E-0951-49C8-B3A2-07FBB1B80EDF}" dt="2026-03-19T11:59:10.466" v="32" actId="20577"/>
          <ac:spMkLst>
            <pc:docMk/>
            <pc:sldMk cId="3770589738" sldId="3839"/>
            <ac:spMk id="2" creationId="{5677FDD3-37B7-2A1F-8049-6B20D5B72F13}"/>
          </ac:spMkLst>
        </pc:spChg>
      </pc:sldChg>
      <pc:sldChg chg="modSp mod">
        <pc:chgData name="James Kirkbride" userId="edcc102c-2663-42f4-b920-add477987f29" providerId="ADAL" clId="{15D2B68E-0951-49C8-B3A2-07FBB1B80EDF}" dt="2026-03-19T09:13:55.866" v="30" actId="20577"/>
        <pc:sldMkLst>
          <pc:docMk/>
          <pc:sldMk cId="2247094707" sldId="3845"/>
        </pc:sldMkLst>
        <pc:spChg chg="mod">
          <ac:chgData name="James Kirkbride" userId="edcc102c-2663-42f4-b920-add477987f29" providerId="ADAL" clId="{15D2B68E-0951-49C8-B3A2-07FBB1B80EDF}" dt="2026-03-19T09:13:55.866" v="30" actId="20577"/>
          <ac:spMkLst>
            <pc:docMk/>
            <pc:sldMk cId="2247094707" sldId="3845"/>
            <ac:spMk id="2" creationId="{F005CACC-9144-9715-B0EF-072F359E4F3F}"/>
          </ac:spMkLst>
        </pc:spChg>
      </pc:sldChg>
      <pc:sldChg chg="modSp mod">
        <pc:chgData name="James Kirkbride" userId="edcc102c-2663-42f4-b920-add477987f29" providerId="ADAL" clId="{15D2B68E-0951-49C8-B3A2-07FBB1B80EDF}" dt="2026-03-19T09:13:18.961" v="1" actId="20577"/>
        <pc:sldMkLst>
          <pc:docMk/>
          <pc:sldMk cId="1805863206" sldId="3870"/>
        </pc:sldMkLst>
        <pc:spChg chg="mod">
          <ac:chgData name="James Kirkbride" userId="edcc102c-2663-42f4-b920-add477987f29" providerId="ADAL" clId="{15D2B68E-0951-49C8-B3A2-07FBB1B80EDF}" dt="2026-03-19T09:13:18.961" v="1" actId="20577"/>
          <ac:spMkLst>
            <pc:docMk/>
            <pc:sldMk cId="1805863206" sldId="3870"/>
            <ac:spMk id="5" creationId="{84496F2B-74C8-127A-14E2-DA8A2641FDBE}"/>
          </ac:spMkLst>
        </pc:spChg>
      </pc:sldChg>
    </pc:docChg>
  </pc:docChgLst>
  <pc:docChgLst>
    <pc:chgData name="James Kirkbride" userId="edcc102c-2663-42f4-b920-add477987f29" providerId="ADAL" clId="{90183DEE-51E7-429A-8A5D-8A0F4290804B}"/>
    <pc:docChg chg="undo custSel addSld delSld modSld sldOrd">
      <pc:chgData name="James Kirkbride" userId="edcc102c-2663-42f4-b920-add477987f29" providerId="ADAL" clId="{90183DEE-51E7-429A-8A5D-8A0F4290804B}" dt="2026-03-18T21:07:44.844" v="431"/>
      <pc:docMkLst>
        <pc:docMk/>
      </pc:docMkLst>
      <pc:sldChg chg="del">
        <pc:chgData name="James Kirkbride" userId="edcc102c-2663-42f4-b920-add477987f29" providerId="ADAL" clId="{90183DEE-51E7-429A-8A5D-8A0F4290804B}" dt="2026-03-18T18:55:34.674" v="113" actId="47"/>
        <pc:sldMkLst>
          <pc:docMk/>
          <pc:sldMk cId="3820917029" sldId="256"/>
        </pc:sldMkLst>
      </pc:sldChg>
      <pc:sldChg chg="addSp modSp mod">
        <pc:chgData name="James Kirkbride" userId="edcc102c-2663-42f4-b920-add477987f29" providerId="ADAL" clId="{90183DEE-51E7-429A-8A5D-8A0F4290804B}" dt="2026-03-18T20:29:50.571" v="317" actId="1076"/>
        <pc:sldMkLst>
          <pc:docMk/>
          <pc:sldMk cId="2536715356" sldId="3818"/>
        </pc:sldMkLst>
        <pc:spChg chg="mod">
          <ac:chgData name="James Kirkbride" userId="edcc102c-2663-42f4-b920-add477987f29" providerId="ADAL" clId="{90183DEE-51E7-429A-8A5D-8A0F4290804B}" dt="2026-03-18T20:29:35.833" v="315" actId="1036"/>
          <ac:spMkLst>
            <pc:docMk/>
            <pc:sldMk cId="2536715356" sldId="3818"/>
            <ac:spMk id="2" creationId="{AEC15FA9-3CF2-7E16-8D5D-C0B3B0692D31}"/>
          </ac:spMkLst>
        </pc:spChg>
        <pc:spChg chg="mod">
          <ac:chgData name="James Kirkbride" userId="edcc102c-2663-42f4-b920-add477987f29" providerId="ADAL" clId="{90183DEE-51E7-429A-8A5D-8A0F4290804B}" dt="2026-03-18T20:29:50.571" v="317" actId="1076"/>
          <ac:spMkLst>
            <pc:docMk/>
            <pc:sldMk cId="2536715356" sldId="3818"/>
            <ac:spMk id="5" creationId="{B21A8F12-DBEC-8D7D-CEBB-779869EBCCD7}"/>
          </ac:spMkLst>
        </pc:spChg>
        <pc:picChg chg="mod">
          <ac:chgData name="James Kirkbride" userId="edcc102c-2663-42f4-b920-add477987f29" providerId="ADAL" clId="{90183DEE-51E7-429A-8A5D-8A0F4290804B}" dt="2026-03-18T20:29:35.833" v="315" actId="1036"/>
          <ac:picMkLst>
            <pc:docMk/>
            <pc:sldMk cId="2536715356" sldId="3818"/>
            <ac:picMk id="3" creationId="{7891E322-1F91-54F6-D0A4-8F4BCF75765D}"/>
          </ac:picMkLst>
        </pc:picChg>
        <pc:picChg chg="add mod">
          <ac:chgData name="James Kirkbride" userId="edcc102c-2663-42f4-b920-add477987f29" providerId="ADAL" clId="{90183DEE-51E7-429A-8A5D-8A0F4290804B}" dt="2026-03-18T20:29:29.962" v="293"/>
          <ac:picMkLst>
            <pc:docMk/>
            <pc:sldMk cId="2536715356" sldId="3818"/>
            <ac:picMk id="4" creationId="{0BFF82E1-90B7-4D3C-A0C4-10AEA41723F0}"/>
          </ac:picMkLst>
        </pc:picChg>
        <pc:picChg chg="add mod">
          <ac:chgData name="James Kirkbride" userId="edcc102c-2663-42f4-b920-add477987f29" providerId="ADAL" clId="{90183DEE-51E7-429A-8A5D-8A0F4290804B}" dt="2026-03-18T20:29:29.962" v="293"/>
          <ac:picMkLst>
            <pc:docMk/>
            <pc:sldMk cId="2536715356" sldId="3818"/>
            <ac:picMk id="6" creationId="{99D3073C-6D2E-9BCF-48A5-1349E2E76BBD}"/>
          </ac:picMkLst>
        </pc:picChg>
        <pc:picChg chg="add mod">
          <ac:chgData name="James Kirkbride" userId="edcc102c-2663-42f4-b920-add477987f29" providerId="ADAL" clId="{90183DEE-51E7-429A-8A5D-8A0F4290804B}" dt="2026-03-18T20:29:29.962" v="293"/>
          <ac:picMkLst>
            <pc:docMk/>
            <pc:sldMk cId="2536715356" sldId="3818"/>
            <ac:picMk id="7" creationId="{A229AECE-3DD1-0D64-B2F9-6F87E8AA502E}"/>
          </ac:picMkLst>
        </pc:picChg>
      </pc:sldChg>
      <pc:sldChg chg="addSp delSp modSp add del addAnim delAnim modAnim">
        <pc:chgData name="James Kirkbride" userId="edcc102c-2663-42f4-b920-add477987f29" providerId="ADAL" clId="{90183DEE-51E7-429A-8A5D-8A0F4290804B}" dt="2026-03-18T20:58:27.730" v="417"/>
        <pc:sldMkLst>
          <pc:docMk/>
          <pc:sldMk cId="2281410734" sldId="3821"/>
        </pc:sldMkLst>
        <pc:picChg chg="del">
          <ac:chgData name="James Kirkbride" userId="edcc102c-2663-42f4-b920-add477987f29" providerId="ADAL" clId="{90183DEE-51E7-429A-8A5D-8A0F4290804B}" dt="2026-03-18T20:29:25.997" v="291" actId="478"/>
          <ac:picMkLst>
            <pc:docMk/>
            <pc:sldMk cId="2281410734" sldId="3821"/>
            <ac:picMk id="3" creationId="{BF2699A3-7107-63EF-257B-F4F73746790F}"/>
          </ac:picMkLst>
        </pc:picChg>
        <pc:picChg chg="add mod">
          <ac:chgData name="James Kirkbride" userId="edcc102c-2663-42f4-b920-add477987f29" providerId="ADAL" clId="{90183DEE-51E7-429A-8A5D-8A0F4290804B}" dt="2026-03-18T20:29:26.400" v="292"/>
          <ac:picMkLst>
            <pc:docMk/>
            <pc:sldMk cId="2281410734" sldId="3821"/>
            <ac:picMk id="4" creationId="{CEDC2C47-2639-8BE2-578D-97BC117C3DA2}"/>
          </ac:picMkLst>
        </pc:picChg>
        <pc:picChg chg="add mod">
          <ac:chgData name="James Kirkbride" userId="edcc102c-2663-42f4-b920-add477987f29" providerId="ADAL" clId="{90183DEE-51E7-429A-8A5D-8A0F4290804B}" dt="2026-03-18T20:29:26.400" v="292"/>
          <ac:picMkLst>
            <pc:docMk/>
            <pc:sldMk cId="2281410734" sldId="3821"/>
            <ac:picMk id="5" creationId="{FC469F28-F374-1B92-F20C-57F94ED3B03A}"/>
          </ac:picMkLst>
        </pc:picChg>
        <pc:picChg chg="add mod">
          <ac:chgData name="James Kirkbride" userId="edcc102c-2663-42f4-b920-add477987f29" providerId="ADAL" clId="{90183DEE-51E7-429A-8A5D-8A0F4290804B}" dt="2026-03-18T20:29:26.400" v="292"/>
          <ac:picMkLst>
            <pc:docMk/>
            <pc:sldMk cId="2281410734" sldId="3821"/>
            <ac:picMk id="6" creationId="{5EBE3B31-41D6-1E35-BAE1-18F4E2472CCF}"/>
          </ac:picMkLst>
        </pc:picChg>
        <pc:picChg chg="del">
          <ac:chgData name="James Kirkbride" userId="edcc102c-2663-42f4-b920-add477987f29" providerId="ADAL" clId="{90183DEE-51E7-429A-8A5D-8A0F4290804B}" dt="2026-03-18T20:29:25.997" v="291" actId="478"/>
          <ac:picMkLst>
            <pc:docMk/>
            <pc:sldMk cId="2281410734" sldId="3821"/>
            <ac:picMk id="58" creationId="{57DD943B-DF8B-B358-474E-94AEFABE95BF}"/>
          </ac:picMkLst>
        </pc:picChg>
      </pc:sldChg>
      <pc:sldChg chg="del">
        <pc:chgData name="James Kirkbride" userId="edcc102c-2663-42f4-b920-add477987f29" providerId="ADAL" clId="{90183DEE-51E7-429A-8A5D-8A0F4290804B}" dt="2026-03-18T18:55:51.812" v="114" actId="47"/>
        <pc:sldMkLst>
          <pc:docMk/>
          <pc:sldMk cId="4191407244" sldId="3822"/>
        </pc:sldMkLst>
      </pc:sldChg>
      <pc:sldChg chg="del">
        <pc:chgData name="James Kirkbride" userId="edcc102c-2663-42f4-b920-add477987f29" providerId="ADAL" clId="{90183DEE-51E7-429A-8A5D-8A0F4290804B}" dt="2026-03-18T18:50:54.662" v="0" actId="47"/>
        <pc:sldMkLst>
          <pc:docMk/>
          <pc:sldMk cId="3502658100" sldId="3826"/>
        </pc:sldMkLst>
      </pc:sldChg>
      <pc:sldChg chg="delSp add mod">
        <pc:chgData name="James Kirkbride" userId="edcc102c-2663-42f4-b920-add477987f29" providerId="ADAL" clId="{90183DEE-51E7-429A-8A5D-8A0F4290804B}" dt="2026-03-18T20:38:08.117" v="368" actId="478"/>
        <pc:sldMkLst>
          <pc:docMk/>
          <pc:sldMk cId="3908230619" sldId="3826"/>
        </pc:sldMkLst>
        <pc:spChg chg="del">
          <ac:chgData name="James Kirkbride" userId="edcc102c-2663-42f4-b920-add477987f29" providerId="ADAL" clId="{90183DEE-51E7-429A-8A5D-8A0F4290804B}" dt="2026-03-18T20:38:08.117" v="368" actId="478"/>
          <ac:spMkLst>
            <pc:docMk/>
            <pc:sldMk cId="3908230619" sldId="3826"/>
            <ac:spMk id="8" creationId="{DACAE549-A81C-C087-0BED-39EFD8E74624}"/>
          </ac:spMkLst>
        </pc:spChg>
      </pc:sldChg>
      <pc:sldChg chg="del">
        <pc:chgData name="James Kirkbride" userId="edcc102c-2663-42f4-b920-add477987f29" providerId="ADAL" clId="{90183DEE-51E7-429A-8A5D-8A0F4290804B}" dt="2026-03-18T18:55:56.761" v="115" actId="47"/>
        <pc:sldMkLst>
          <pc:docMk/>
          <pc:sldMk cId="2744845625" sldId="3827"/>
        </pc:sldMkLst>
      </pc:sldChg>
      <pc:sldChg chg="del">
        <pc:chgData name="James Kirkbride" userId="edcc102c-2663-42f4-b920-add477987f29" providerId="ADAL" clId="{90183DEE-51E7-429A-8A5D-8A0F4290804B}" dt="2026-03-18T20:02:11.681" v="116" actId="47"/>
        <pc:sldMkLst>
          <pc:docMk/>
          <pc:sldMk cId="3308802154" sldId="3828"/>
        </pc:sldMkLst>
      </pc:sldChg>
      <pc:sldChg chg="addSp delSp modSp mod">
        <pc:chgData name="James Kirkbride" userId="edcc102c-2663-42f4-b920-add477987f29" providerId="ADAL" clId="{90183DEE-51E7-429A-8A5D-8A0F4290804B}" dt="2026-03-18T20:28:44.708" v="278"/>
        <pc:sldMkLst>
          <pc:docMk/>
          <pc:sldMk cId="1765373781" sldId="3829"/>
        </pc:sldMkLst>
        <pc:spChg chg="mod">
          <ac:chgData name="James Kirkbride" userId="edcc102c-2663-42f4-b920-add477987f29" providerId="ADAL" clId="{90183DEE-51E7-429A-8A5D-8A0F4290804B}" dt="2026-03-18T20:10:36.654" v="269" actId="207"/>
          <ac:spMkLst>
            <pc:docMk/>
            <pc:sldMk cId="1765373781" sldId="3829"/>
            <ac:spMk id="2" creationId="{CCB9ADF0-CD5C-791F-50DE-8B0CDFE115A3}"/>
          </ac:spMkLst>
        </pc:spChg>
        <pc:picChg chg="del">
          <ac:chgData name="James Kirkbride" userId="edcc102c-2663-42f4-b920-add477987f29" providerId="ADAL" clId="{90183DEE-51E7-429A-8A5D-8A0F4290804B}" dt="2026-03-18T20:28:19.163" v="273" actId="478"/>
          <ac:picMkLst>
            <pc:docMk/>
            <pc:sldMk cId="1765373781" sldId="3829"/>
            <ac:picMk id="3" creationId="{26583F91-3B55-A353-D863-BA17F7BBFB8A}"/>
          </ac:picMkLst>
        </pc:picChg>
        <pc:picChg chg="add mod">
          <ac:chgData name="James Kirkbride" userId="edcc102c-2663-42f4-b920-add477987f29" providerId="ADAL" clId="{90183DEE-51E7-429A-8A5D-8A0F4290804B}" dt="2026-03-18T20:28:19.527" v="274"/>
          <ac:picMkLst>
            <pc:docMk/>
            <pc:sldMk cId="1765373781" sldId="3829"/>
            <ac:picMk id="4" creationId="{FF087774-93D3-41C8-7FA9-AB095C2F8A50}"/>
          </ac:picMkLst>
        </pc:picChg>
        <pc:picChg chg="add mod">
          <ac:chgData name="James Kirkbride" userId="edcc102c-2663-42f4-b920-add477987f29" providerId="ADAL" clId="{90183DEE-51E7-429A-8A5D-8A0F4290804B}" dt="2026-03-18T20:28:19.527" v="274"/>
          <ac:picMkLst>
            <pc:docMk/>
            <pc:sldMk cId="1765373781" sldId="3829"/>
            <ac:picMk id="5" creationId="{D70D0468-4A8E-6422-3A32-B025D561FC95}"/>
          </ac:picMkLst>
        </pc:picChg>
        <pc:picChg chg="add mod">
          <ac:chgData name="James Kirkbride" userId="edcc102c-2663-42f4-b920-add477987f29" providerId="ADAL" clId="{90183DEE-51E7-429A-8A5D-8A0F4290804B}" dt="2026-03-18T20:28:44.708" v="278"/>
          <ac:picMkLst>
            <pc:docMk/>
            <pc:sldMk cId="1765373781" sldId="3829"/>
            <ac:picMk id="6" creationId="{4DC69403-9371-C130-1A40-098678027B76}"/>
          </ac:picMkLst>
        </pc:picChg>
        <pc:picChg chg="del">
          <ac:chgData name="James Kirkbride" userId="edcc102c-2663-42f4-b920-add477987f29" providerId="ADAL" clId="{90183DEE-51E7-429A-8A5D-8A0F4290804B}" dt="2026-03-18T20:28:19.163" v="273" actId="478"/>
          <ac:picMkLst>
            <pc:docMk/>
            <pc:sldMk cId="1765373781" sldId="3829"/>
            <ac:picMk id="1026" creationId="{8B00CA89-57B6-643C-1504-4A52C6794120}"/>
          </ac:picMkLst>
        </pc:picChg>
      </pc:sldChg>
      <pc:sldChg chg="del">
        <pc:chgData name="James Kirkbride" userId="edcc102c-2663-42f4-b920-add477987f29" providerId="ADAL" clId="{90183DEE-51E7-429A-8A5D-8A0F4290804B}" dt="2026-03-18T18:51:22.895" v="2" actId="47"/>
        <pc:sldMkLst>
          <pc:docMk/>
          <pc:sldMk cId="4209895894" sldId="3830"/>
        </pc:sldMkLst>
      </pc:sldChg>
      <pc:sldChg chg="addSp delSp modSp mod addAnim delAnim modAnim">
        <pc:chgData name="James Kirkbride" userId="edcc102c-2663-42f4-b920-add477987f29" providerId="ADAL" clId="{90183DEE-51E7-429A-8A5D-8A0F4290804B}" dt="2026-03-18T20:41:46.346" v="395" actId="207"/>
        <pc:sldMkLst>
          <pc:docMk/>
          <pc:sldMk cId="1947659560" sldId="3831"/>
        </pc:sldMkLst>
        <pc:spChg chg="add mod">
          <ac:chgData name="James Kirkbride" userId="edcc102c-2663-42f4-b920-add477987f29" providerId="ADAL" clId="{90183DEE-51E7-429A-8A5D-8A0F4290804B}" dt="2026-03-18T20:37:59.334" v="367" actId="1076"/>
          <ac:spMkLst>
            <pc:docMk/>
            <pc:sldMk cId="1947659560" sldId="3831"/>
            <ac:spMk id="9" creationId="{266022AA-8927-D93B-EE06-3AB08B180FC3}"/>
          </ac:spMkLst>
        </pc:spChg>
        <pc:spChg chg="add mod">
          <ac:chgData name="James Kirkbride" userId="edcc102c-2663-42f4-b920-add477987f29" providerId="ADAL" clId="{90183DEE-51E7-429A-8A5D-8A0F4290804B}" dt="2026-03-18T20:41:46.346" v="395" actId="207"/>
          <ac:spMkLst>
            <pc:docMk/>
            <pc:sldMk cId="1947659560" sldId="3831"/>
            <ac:spMk id="10" creationId="{E6E665C3-DD10-7E03-3AA3-EAFC8CE7F16A}"/>
          </ac:spMkLst>
        </pc:spChg>
        <pc:spChg chg="mod">
          <ac:chgData name="James Kirkbride" userId="edcc102c-2663-42f4-b920-add477987f29" providerId="ADAL" clId="{90183DEE-51E7-429A-8A5D-8A0F4290804B}" dt="2026-03-18T20:37:51.200" v="364" actId="6549"/>
          <ac:spMkLst>
            <pc:docMk/>
            <pc:sldMk cId="1947659560" sldId="3831"/>
            <ac:spMk id="3100" creationId="{E7A29B75-FBA8-29D4-F959-6AC4631DC8E3}"/>
          </ac:spMkLst>
        </pc:spChg>
        <pc:picChg chg="del">
          <ac:chgData name="James Kirkbride" userId="edcc102c-2663-42f4-b920-add477987f29" providerId="ADAL" clId="{90183DEE-51E7-429A-8A5D-8A0F4290804B}" dt="2026-03-18T20:29:56.984" v="318" actId="478"/>
          <ac:picMkLst>
            <pc:docMk/>
            <pc:sldMk cId="1947659560" sldId="3831"/>
            <ac:picMk id="3" creationId="{1AA95805-31BC-CD76-74EA-1DCC49DC207A}"/>
          </ac:picMkLst>
        </pc:picChg>
        <pc:picChg chg="add mod">
          <ac:chgData name="James Kirkbride" userId="edcc102c-2663-42f4-b920-add477987f29" providerId="ADAL" clId="{90183DEE-51E7-429A-8A5D-8A0F4290804B}" dt="2026-03-18T20:37:59.334" v="367" actId="1076"/>
          <ac:picMkLst>
            <pc:docMk/>
            <pc:sldMk cId="1947659560" sldId="3831"/>
            <ac:picMk id="3" creationId="{62670C39-D96B-1A33-DBCA-FD9891499CC5}"/>
          </ac:picMkLst>
        </pc:picChg>
        <pc:picChg chg="add mod">
          <ac:chgData name="James Kirkbride" userId="edcc102c-2663-42f4-b920-add477987f29" providerId="ADAL" clId="{90183DEE-51E7-429A-8A5D-8A0F4290804B}" dt="2026-03-18T20:29:57.150" v="319"/>
          <ac:picMkLst>
            <pc:docMk/>
            <pc:sldMk cId="1947659560" sldId="3831"/>
            <ac:picMk id="5" creationId="{FC41D169-DCAC-4D12-EEA4-6784809FBD6E}"/>
          </ac:picMkLst>
        </pc:picChg>
        <pc:picChg chg="add mod">
          <ac:chgData name="James Kirkbride" userId="edcc102c-2663-42f4-b920-add477987f29" providerId="ADAL" clId="{90183DEE-51E7-429A-8A5D-8A0F4290804B}" dt="2026-03-18T20:29:57.150" v="319"/>
          <ac:picMkLst>
            <pc:docMk/>
            <pc:sldMk cId="1947659560" sldId="3831"/>
            <ac:picMk id="6" creationId="{6975D35F-D914-F462-9C4C-4615DE445310}"/>
          </ac:picMkLst>
        </pc:picChg>
        <pc:picChg chg="add mod">
          <ac:chgData name="James Kirkbride" userId="edcc102c-2663-42f4-b920-add477987f29" providerId="ADAL" clId="{90183DEE-51E7-429A-8A5D-8A0F4290804B}" dt="2026-03-18T20:29:57.150" v="319"/>
          <ac:picMkLst>
            <pc:docMk/>
            <pc:sldMk cId="1947659560" sldId="3831"/>
            <ac:picMk id="7" creationId="{E7C40183-151D-FE87-F6BC-7837E64195BE}"/>
          </ac:picMkLst>
        </pc:picChg>
        <pc:picChg chg="add mod">
          <ac:chgData name="James Kirkbride" userId="edcc102c-2663-42f4-b920-add477987f29" providerId="ADAL" clId="{90183DEE-51E7-429A-8A5D-8A0F4290804B}" dt="2026-03-18T20:37:59.334" v="367" actId="1076"/>
          <ac:picMkLst>
            <pc:docMk/>
            <pc:sldMk cId="1947659560" sldId="3831"/>
            <ac:picMk id="8" creationId="{BC3A93C2-B71C-B83C-7810-193C8AD0BFFB}"/>
          </ac:picMkLst>
        </pc:picChg>
        <pc:picChg chg="del">
          <ac:chgData name="James Kirkbride" userId="edcc102c-2663-42f4-b920-add477987f29" providerId="ADAL" clId="{90183DEE-51E7-429A-8A5D-8A0F4290804B}" dt="2026-03-18T20:29:56.984" v="318" actId="478"/>
          <ac:picMkLst>
            <pc:docMk/>
            <pc:sldMk cId="1947659560" sldId="3831"/>
            <ac:picMk id="3094" creationId="{9786AF05-ADC9-0A40-D548-9F560C75CA89}"/>
          </ac:picMkLst>
        </pc:picChg>
        <pc:picChg chg="del">
          <ac:chgData name="James Kirkbride" userId="edcc102c-2663-42f4-b920-add477987f29" providerId="ADAL" clId="{90183DEE-51E7-429A-8A5D-8A0F4290804B}" dt="2026-03-18T20:37:54.693" v="365" actId="478"/>
          <ac:picMkLst>
            <pc:docMk/>
            <pc:sldMk cId="1947659560" sldId="3831"/>
            <ac:picMk id="3095" creationId="{62670C39-D96B-1A33-DBCA-FD9891499CC5}"/>
          </ac:picMkLst>
        </pc:picChg>
      </pc:sldChg>
      <pc:sldChg chg="addSp delSp modSp modAnim">
        <pc:chgData name="James Kirkbride" userId="edcc102c-2663-42f4-b920-add477987f29" providerId="ADAL" clId="{90183DEE-51E7-429A-8A5D-8A0F4290804B}" dt="2026-03-18T20:58:56.446" v="418"/>
        <pc:sldMkLst>
          <pc:docMk/>
          <pc:sldMk cId="447994547" sldId="3832"/>
        </pc:sldMkLst>
        <pc:picChg chg="add del mod">
          <ac:chgData name="James Kirkbride" userId="edcc102c-2663-42f4-b920-add477987f29" providerId="ADAL" clId="{90183DEE-51E7-429A-8A5D-8A0F4290804B}" dt="2026-03-18T20:30:01.818" v="320" actId="478"/>
          <ac:picMkLst>
            <pc:docMk/>
            <pc:sldMk cId="447994547" sldId="3832"/>
            <ac:picMk id="2" creationId="{C28E55D8-D1AE-63A5-8BF4-177EB92AB3E0}"/>
          </ac:picMkLst>
        </pc:picChg>
        <pc:picChg chg="add mod">
          <ac:chgData name="James Kirkbride" userId="edcc102c-2663-42f4-b920-add477987f29" providerId="ADAL" clId="{90183DEE-51E7-429A-8A5D-8A0F4290804B}" dt="2026-03-18T20:30:01.989" v="321"/>
          <ac:picMkLst>
            <pc:docMk/>
            <pc:sldMk cId="447994547" sldId="3832"/>
            <ac:picMk id="4" creationId="{B2B9D29A-D6DD-135C-6B2B-B8E240384354}"/>
          </ac:picMkLst>
        </pc:picChg>
        <pc:picChg chg="add mod">
          <ac:chgData name="James Kirkbride" userId="edcc102c-2663-42f4-b920-add477987f29" providerId="ADAL" clId="{90183DEE-51E7-429A-8A5D-8A0F4290804B}" dt="2026-03-18T20:30:01.989" v="321"/>
          <ac:picMkLst>
            <pc:docMk/>
            <pc:sldMk cId="447994547" sldId="3832"/>
            <ac:picMk id="6" creationId="{897FE642-B409-746D-D30B-EF0790716789}"/>
          </ac:picMkLst>
        </pc:picChg>
        <pc:picChg chg="add mod">
          <ac:chgData name="James Kirkbride" userId="edcc102c-2663-42f4-b920-add477987f29" providerId="ADAL" clId="{90183DEE-51E7-429A-8A5D-8A0F4290804B}" dt="2026-03-18T20:30:01.989" v="321"/>
          <ac:picMkLst>
            <pc:docMk/>
            <pc:sldMk cId="447994547" sldId="3832"/>
            <ac:picMk id="7" creationId="{48748B97-BA8F-BDDD-1A6D-28DA2B301F5E}"/>
          </ac:picMkLst>
        </pc:picChg>
        <pc:picChg chg="del">
          <ac:chgData name="James Kirkbride" userId="edcc102c-2663-42f4-b920-add477987f29" providerId="ADAL" clId="{90183DEE-51E7-429A-8A5D-8A0F4290804B}" dt="2026-03-18T20:30:01.818" v="320" actId="478"/>
          <ac:picMkLst>
            <pc:docMk/>
            <pc:sldMk cId="447994547" sldId="3832"/>
            <ac:picMk id="8" creationId="{1B1E4221-B6D5-D3B6-1748-3B530576C2FF}"/>
          </ac:picMkLst>
        </pc:picChg>
      </pc:sldChg>
      <pc:sldChg chg="addSp delSp modSp mod">
        <pc:chgData name="James Kirkbride" userId="edcc102c-2663-42f4-b920-add477987f29" providerId="ADAL" clId="{90183DEE-51E7-429A-8A5D-8A0F4290804B}" dt="2026-03-18T20:28:30.597" v="277" actId="14100"/>
        <pc:sldMkLst>
          <pc:docMk/>
          <pc:sldMk cId="2675766934" sldId="3833"/>
        </pc:sldMkLst>
        <pc:spChg chg="mod">
          <ac:chgData name="James Kirkbride" userId="edcc102c-2663-42f4-b920-add477987f29" providerId="ADAL" clId="{90183DEE-51E7-429A-8A5D-8A0F4290804B}" dt="2026-03-18T20:10:40.048" v="270" actId="207"/>
          <ac:spMkLst>
            <pc:docMk/>
            <pc:sldMk cId="2675766934" sldId="3833"/>
            <ac:spMk id="2" creationId="{0FE29595-A922-580A-6B15-941F73EDF5F8}"/>
          </ac:spMkLst>
        </pc:spChg>
        <pc:picChg chg="del">
          <ac:chgData name="James Kirkbride" userId="edcc102c-2663-42f4-b920-add477987f29" providerId="ADAL" clId="{90183DEE-51E7-429A-8A5D-8A0F4290804B}" dt="2026-03-18T20:28:24.489" v="276" actId="478"/>
          <ac:picMkLst>
            <pc:docMk/>
            <pc:sldMk cId="2675766934" sldId="3833"/>
            <ac:picMk id="3" creationId="{A7EBE29C-0BEA-0E8E-3102-AFC4EF797059}"/>
          </ac:picMkLst>
        </pc:picChg>
        <pc:picChg chg="add mod">
          <ac:chgData name="James Kirkbride" userId="edcc102c-2663-42f4-b920-add477987f29" providerId="ADAL" clId="{90183DEE-51E7-429A-8A5D-8A0F4290804B}" dt="2026-03-18T20:28:22.624" v="275"/>
          <ac:picMkLst>
            <pc:docMk/>
            <pc:sldMk cId="2675766934" sldId="3833"/>
            <ac:picMk id="4" creationId="{9F436A69-018D-35E5-14C2-6BBD940878E1}"/>
          </ac:picMkLst>
        </pc:picChg>
        <pc:picChg chg="add mod">
          <ac:chgData name="James Kirkbride" userId="edcc102c-2663-42f4-b920-add477987f29" providerId="ADAL" clId="{90183DEE-51E7-429A-8A5D-8A0F4290804B}" dt="2026-03-18T20:28:22.624" v="275"/>
          <ac:picMkLst>
            <pc:docMk/>
            <pc:sldMk cId="2675766934" sldId="3833"/>
            <ac:picMk id="5" creationId="{F150214E-B927-5AB3-F95D-535D58D71F2D}"/>
          </ac:picMkLst>
        </pc:picChg>
        <pc:picChg chg="mod">
          <ac:chgData name="James Kirkbride" userId="edcc102c-2663-42f4-b920-add477987f29" providerId="ADAL" clId="{90183DEE-51E7-429A-8A5D-8A0F4290804B}" dt="2026-03-18T20:28:30.597" v="277" actId="14100"/>
          <ac:picMkLst>
            <pc:docMk/>
            <pc:sldMk cId="2675766934" sldId="3833"/>
            <ac:picMk id="1026" creationId="{6B7E3488-DB9C-BAB2-EF38-4F8A0E85BB12}"/>
          </ac:picMkLst>
        </pc:picChg>
      </pc:sldChg>
      <pc:sldChg chg="addSp delSp modSp mod">
        <pc:chgData name="James Kirkbride" userId="edcc102c-2663-42f4-b920-add477987f29" providerId="ADAL" clId="{90183DEE-51E7-429A-8A5D-8A0F4290804B}" dt="2026-03-18T20:30:06.735" v="323" actId="478"/>
        <pc:sldMkLst>
          <pc:docMk/>
          <pc:sldMk cId="3559037860" sldId="3834"/>
        </pc:sldMkLst>
        <pc:spChg chg="mod">
          <ac:chgData name="James Kirkbride" userId="edcc102c-2663-42f4-b920-add477987f29" providerId="ADAL" clId="{90183DEE-51E7-429A-8A5D-8A0F4290804B}" dt="2026-03-18T20:10:26.568" v="266" actId="207"/>
          <ac:spMkLst>
            <pc:docMk/>
            <pc:sldMk cId="3559037860" sldId="3834"/>
            <ac:spMk id="2" creationId="{269DCDA9-F033-507F-AA35-594E289E0CBD}"/>
          </ac:spMkLst>
        </pc:spChg>
        <pc:picChg chg="del">
          <ac:chgData name="James Kirkbride" userId="edcc102c-2663-42f4-b920-add477987f29" providerId="ADAL" clId="{90183DEE-51E7-429A-8A5D-8A0F4290804B}" dt="2026-03-18T20:30:06.735" v="323" actId="478"/>
          <ac:picMkLst>
            <pc:docMk/>
            <pc:sldMk cId="3559037860" sldId="3834"/>
            <ac:picMk id="3" creationId="{5AA5C5FB-75BB-8345-0748-50D41161CF3F}"/>
          </ac:picMkLst>
        </pc:picChg>
        <pc:picChg chg="add mod">
          <ac:chgData name="James Kirkbride" userId="edcc102c-2663-42f4-b920-add477987f29" providerId="ADAL" clId="{90183DEE-51E7-429A-8A5D-8A0F4290804B}" dt="2026-03-18T20:30:04.070" v="322"/>
          <ac:picMkLst>
            <pc:docMk/>
            <pc:sldMk cId="3559037860" sldId="3834"/>
            <ac:picMk id="4" creationId="{90BC7C29-1B30-159B-813F-26ABF8F6F7A4}"/>
          </ac:picMkLst>
        </pc:picChg>
        <pc:picChg chg="add mod">
          <ac:chgData name="James Kirkbride" userId="edcc102c-2663-42f4-b920-add477987f29" providerId="ADAL" clId="{90183DEE-51E7-429A-8A5D-8A0F4290804B}" dt="2026-03-18T20:30:04.070" v="322"/>
          <ac:picMkLst>
            <pc:docMk/>
            <pc:sldMk cId="3559037860" sldId="3834"/>
            <ac:picMk id="5" creationId="{025DA1DD-6E99-C7DF-36C3-11E32983F0C9}"/>
          </ac:picMkLst>
        </pc:picChg>
        <pc:picChg chg="add mod">
          <ac:chgData name="James Kirkbride" userId="edcc102c-2663-42f4-b920-add477987f29" providerId="ADAL" clId="{90183DEE-51E7-429A-8A5D-8A0F4290804B}" dt="2026-03-18T20:30:04.070" v="322"/>
          <ac:picMkLst>
            <pc:docMk/>
            <pc:sldMk cId="3559037860" sldId="3834"/>
            <ac:picMk id="6" creationId="{E20CF757-FA59-6424-0AE0-324A7684A4EC}"/>
          </ac:picMkLst>
        </pc:picChg>
        <pc:picChg chg="del">
          <ac:chgData name="James Kirkbride" userId="edcc102c-2663-42f4-b920-add477987f29" providerId="ADAL" clId="{90183DEE-51E7-429A-8A5D-8A0F4290804B}" dt="2026-03-18T20:30:06.735" v="323" actId="478"/>
          <ac:picMkLst>
            <pc:docMk/>
            <pc:sldMk cId="3559037860" sldId="3834"/>
            <ac:picMk id="1026" creationId="{ED5F36EB-711D-6BA7-8AD5-2C00345CDC3E}"/>
          </ac:picMkLst>
        </pc:picChg>
      </pc:sldChg>
      <pc:sldChg chg="addSp delSp modSp mod">
        <pc:chgData name="James Kirkbride" userId="edcc102c-2663-42f4-b920-add477987f29" providerId="ADAL" clId="{90183DEE-51E7-429A-8A5D-8A0F4290804B}" dt="2026-03-18T20:30:10.803" v="325"/>
        <pc:sldMkLst>
          <pc:docMk/>
          <pc:sldMk cId="3317746657" sldId="3835"/>
        </pc:sldMkLst>
        <pc:picChg chg="add mod">
          <ac:chgData name="James Kirkbride" userId="edcc102c-2663-42f4-b920-add477987f29" providerId="ADAL" clId="{90183DEE-51E7-429A-8A5D-8A0F4290804B}" dt="2026-03-18T20:30:10.803" v="325"/>
          <ac:picMkLst>
            <pc:docMk/>
            <pc:sldMk cId="3317746657" sldId="3835"/>
            <ac:picMk id="2" creationId="{686FFD95-18BB-FC9A-DCF7-8E1ACE064E9B}"/>
          </ac:picMkLst>
        </pc:picChg>
        <pc:picChg chg="add mod">
          <ac:chgData name="James Kirkbride" userId="edcc102c-2663-42f4-b920-add477987f29" providerId="ADAL" clId="{90183DEE-51E7-429A-8A5D-8A0F4290804B}" dt="2026-03-18T20:30:10.803" v="325"/>
          <ac:picMkLst>
            <pc:docMk/>
            <pc:sldMk cId="3317746657" sldId="3835"/>
            <ac:picMk id="5" creationId="{7C96CA5C-4CF8-4464-853A-A2BB281DF8E0}"/>
          </ac:picMkLst>
        </pc:picChg>
        <pc:picChg chg="del">
          <ac:chgData name="James Kirkbride" userId="edcc102c-2663-42f4-b920-add477987f29" providerId="ADAL" clId="{90183DEE-51E7-429A-8A5D-8A0F4290804B}" dt="2026-03-18T20:30:10.603" v="324" actId="478"/>
          <ac:picMkLst>
            <pc:docMk/>
            <pc:sldMk cId="3317746657" sldId="3835"/>
            <ac:picMk id="6" creationId="{CBD7D264-DB16-2820-4DF9-6BCC02AD0A57}"/>
          </ac:picMkLst>
        </pc:picChg>
        <pc:picChg chg="add mod">
          <ac:chgData name="James Kirkbride" userId="edcc102c-2663-42f4-b920-add477987f29" providerId="ADAL" clId="{90183DEE-51E7-429A-8A5D-8A0F4290804B}" dt="2026-03-18T20:30:10.803" v="325"/>
          <ac:picMkLst>
            <pc:docMk/>
            <pc:sldMk cId="3317746657" sldId="3835"/>
            <ac:picMk id="7" creationId="{D0A7BB41-F448-9038-B2C2-9F0DE0FD935E}"/>
          </ac:picMkLst>
        </pc:picChg>
      </pc:sldChg>
      <pc:sldChg chg="addSp delSp modSp mod">
        <pc:chgData name="James Kirkbride" userId="edcc102c-2663-42f4-b920-add477987f29" providerId="ADAL" clId="{90183DEE-51E7-429A-8A5D-8A0F4290804B}" dt="2026-03-18T20:30:14.154" v="327"/>
        <pc:sldMkLst>
          <pc:docMk/>
          <pc:sldMk cId="2394297961" sldId="3836"/>
        </pc:sldMkLst>
        <pc:picChg chg="add mod">
          <ac:chgData name="James Kirkbride" userId="edcc102c-2663-42f4-b920-add477987f29" providerId="ADAL" clId="{90183DEE-51E7-429A-8A5D-8A0F4290804B}" dt="2026-03-18T20:30:14.154" v="327"/>
          <ac:picMkLst>
            <pc:docMk/>
            <pc:sldMk cId="2394297961" sldId="3836"/>
            <ac:picMk id="2" creationId="{BC91E32F-F6A6-774A-F183-58C04CEC17D9}"/>
          </ac:picMkLst>
        </pc:picChg>
        <pc:picChg chg="add mod">
          <ac:chgData name="James Kirkbride" userId="edcc102c-2663-42f4-b920-add477987f29" providerId="ADAL" clId="{90183DEE-51E7-429A-8A5D-8A0F4290804B}" dt="2026-03-18T20:30:14.154" v="327"/>
          <ac:picMkLst>
            <pc:docMk/>
            <pc:sldMk cId="2394297961" sldId="3836"/>
            <ac:picMk id="4" creationId="{3458B0AB-DEA9-24BB-6E9C-D1B11CCCB137}"/>
          </ac:picMkLst>
        </pc:picChg>
        <pc:picChg chg="add mod">
          <ac:chgData name="James Kirkbride" userId="edcc102c-2663-42f4-b920-add477987f29" providerId="ADAL" clId="{90183DEE-51E7-429A-8A5D-8A0F4290804B}" dt="2026-03-18T20:30:14.154" v="327"/>
          <ac:picMkLst>
            <pc:docMk/>
            <pc:sldMk cId="2394297961" sldId="3836"/>
            <ac:picMk id="6" creationId="{F7D73E14-8F82-B97B-BCD9-6391C4298A02}"/>
          </ac:picMkLst>
        </pc:picChg>
        <pc:picChg chg="del">
          <ac:chgData name="James Kirkbride" userId="edcc102c-2663-42f4-b920-add477987f29" providerId="ADAL" clId="{90183DEE-51E7-429A-8A5D-8A0F4290804B}" dt="2026-03-18T20:30:13.998" v="326" actId="478"/>
          <ac:picMkLst>
            <pc:docMk/>
            <pc:sldMk cId="2394297961" sldId="3836"/>
            <ac:picMk id="11" creationId="{C705C76C-B00F-C030-4336-E03BD6AFDAEE}"/>
          </ac:picMkLst>
        </pc:picChg>
      </pc:sldChg>
      <pc:sldChg chg="addSp delSp modSp mod">
        <pc:chgData name="James Kirkbride" userId="edcc102c-2663-42f4-b920-add477987f29" providerId="ADAL" clId="{90183DEE-51E7-429A-8A5D-8A0F4290804B}" dt="2026-03-18T20:30:18.967" v="329"/>
        <pc:sldMkLst>
          <pc:docMk/>
          <pc:sldMk cId="4245150483" sldId="3837"/>
        </pc:sldMkLst>
        <pc:spChg chg="mod">
          <ac:chgData name="James Kirkbride" userId="edcc102c-2663-42f4-b920-add477987f29" providerId="ADAL" clId="{90183DEE-51E7-429A-8A5D-8A0F4290804B}" dt="2026-03-18T20:10:59.317" v="271" actId="207"/>
          <ac:spMkLst>
            <pc:docMk/>
            <pc:sldMk cId="4245150483" sldId="3837"/>
            <ac:spMk id="2" creationId="{9EF7F5E0-3091-72AE-F7EA-5AF254B5FA9E}"/>
          </ac:spMkLst>
        </pc:spChg>
        <pc:picChg chg="del">
          <ac:chgData name="James Kirkbride" userId="edcc102c-2663-42f4-b920-add477987f29" providerId="ADAL" clId="{90183DEE-51E7-429A-8A5D-8A0F4290804B}" dt="2026-03-18T20:30:18.692" v="328" actId="478"/>
          <ac:picMkLst>
            <pc:docMk/>
            <pc:sldMk cId="4245150483" sldId="3837"/>
            <ac:picMk id="3" creationId="{7DF338AF-5380-3180-E08B-94E8884FECF4}"/>
          </ac:picMkLst>
        </pc:picChg>
        <pc:picChg chg="add mod">
          <ac:chgData name="James Kirkbride" userId="edcc102c-2663-42f4-b920-add477987f29" providerId="ADAL" clId="{90183DEE-51E7-429A-8A5D-8A0F4290804B}" dt="2026-03-18T20:30:18.967" v="329"/>
          <ac:picMkLst>
            <pc:docMk/>
            <pc:sldMk cId="4245150483" sldId="3837"/>
            <ac:picMk id="4" creationId="{D9D95D54-CD30-79CE-77B2-DB0E5F4AFEFA}"/>
          </ac:picMkLst>
        </pc:picChg>
        <pc:picChg chg="add mod">
          <ac:chgData name="James Kirkbride" userId="edcc102c-2663-42f4-b920-add477987f29" providerId="ADAL" clId="{90183DEE-51E7-429A-8A5D-8A0F4290804B}" dt="2026-03-18T20:30:18.967" v="329"/>
          <ac:picMkLst>
            <pc:docMk/>
            <pc:sldMk cId="4245150483" sldId="3837"/>
            <ac:picMk id="5" creationId="{1DBA7AEC-2B50-1428-EB74-FE08A9B898F8}"/>
          </ac:picMkLst>
        </pc:picChg>
        <pc:picChg chg="add mod">
          <ac:chgData name="James Kirkbride" userId="edcc102c-2663-42f4-b920-add477987f29" providerId="ADAL" clId="{90183DEE-51E7-429A-8A5D-8A0F4290804B}" dt="2026-03-18T20:30:18.967" v="329"/>
          <ac:picMkLst>
            <pc:docMk/>
            <pc:sldMk cId="4245150483" sldId="3837"/>
            <ac:picMk id="6" creationId="{CCB8A92D-5EA9-0FF4-C8CB-F4A97C3F3BA8}"/>
          </ac:picMkLst>
        </pc:picChg>
        <pc:picChg chg="del">
          <ac:chgData name="James Kirkbride" userId="edcc102c-2663-42f4-b920-add477987f29" providerId="ADAL" clId="{90183DEE-51E7-429A-8A5D-8A0F4290804B}" dt="2026-03-18T20:30:18.692" v="328" actId="478"/>
          <ac:picMkLst>
            <pc:docMk/>
            <pc:sldMk cId="4245150483" sldId="3837"/>
            <ac:picMk id="1026" creationId="{85B60AED-11BB-55AA-2F6D-F66FD6F1EF78}"/>
          </ac:picMkLst>
        </pc:picChg>
      </pc:sldChg>
      <pc:sldChg chg="addSp delSp modSp mod">
        <pc:chgData name="James Kirkbride" userId="edcc102c-2663-42f4-b920-add477987f29" providerId="ADAL" clId="{90183DEE-51E7-429A-8A5D-8A0F4290804B}" dt="2026-03-18T20:30:22.692" v="331"/>
        <pc:sldMkLst>
          <pc:docMk/>
          <pc:sldMk cId="517493177" sldId="3838"/>
        </pc:sldMkLst>
        <pc:spChg chg="mod">
          <ac:chgData name="James Kirkbride" userId="edcc102c-2663-42f4-b920-add477987f29" providerId="ADAL" clId="{90183DEE-51E7-429A-8A5D-8A0F4290804B}" dt="2026-03-18T20:11:03.577" v="272" actId="207"/>
          <ac:spMkLst>
            <pc:docMk/>
            <pc:sldMk cId="517493177" sldId="3838"/>
            <ac:spMk id="2" creationId="{3C4B87BD-D44A-DC7C-3DCC-53455BB0CC76}"/>
          </ac:spMkLst>
        </pc:spChg>
        <pc:picChg chg="del">
          <ac:chgData name="James Kirkbride" userId="edcc102c-2663-42f4-b920-add477987f29" providerId="ADAL" clId="{90183DEE-51E7-429A-8A5D-8A0F4290804B}" dt="2026-03-18T20:30:22.505" v="330" actId="478"/>
          <ac:picMkLst>
            <pc:docMk/>
            <pc:sldMk cId="517493177" sldId="3838"/>
            <ac:picMk id="3" creationId="{360E3BDA-B2F0-2B1B-E36A-DFDB43F3BD3E}"/>
          </ac:picMkLst>
        </pc:picChg>
        <pc:picChg chg="add mod">
          <ac:chgData name="James Kirkbride" userId="edcc102c-2663-42f4-b920-add477987f29" providerId="ADAL" clId="{90183DEE-51E7-429A-8A5D-8A0F4290804B}" dt="2026-03-18T20:30:22.692" v="331"/>
          <ac:picMkLst>
            <pc:docMk/>
            <pc:sldMk cId="517493177" sldId="3838"/>
            <ac:picMk id="4" creationId="{6FB7BE30-F41D-C5D5-5FA3-F0DE159D86F2}"/>
          </ac:picMkLst>
        </pc:picChg>
        <pc:picChg chg="add mod">
          <ac:chgData name="James Kirkbride" userId="edcc102c-2663-42f4-b920-add477987f29" providerId="ADAL" clId="{90183DEE-51E7-429A-8A5D-8A0F4290804B}" dt="2026-03-18T20:30:22.692" v="331"/>
          <ac:picMkLst>
            <pc:docMk/>
            <pc:sldMk cId="517493177" sldId="3838"/>
            <ac:picMk id="5" creationId="{0CCE2579-ADDC-E72A-A956-5EFCC828E7E6}"/>
          </ac:picMkLst>
        </pc:picChg>
        <pc:picChg chg="add mod">
          <ac:chgData name="James Kirkbride" userId="edcc102c-2663-42f4-b920-add477987f29" providerId="ADAL" clId="{90183DEE-51E7-429A-8A5D-8A0F4290804B}" dt="2026-03-18T20:30:22.692" v="331"/>
          <ac:picMkLst>
            <pc:docMk/>
            <pc:sldMk cId="517493177" sldId="3838"/>
            <ac:picMk id="6" creationId="{2409566A-0A7C-0D80-95D9-B958DF774F20}"/>
          </ac:picMkLst>
        </pc:picChg>
        <pc:picChg chg="del">
          <ac:chgData name="James Kirkbride" userId="edcc102c-2663-42f4-b920-add477987f29" providerId="ADAL" clId="{90183DEE-51E7-429A-8A5D-8A0F4290804B}" dt="2026-03-18T20:30:22.505" v="330" actId="478"/>
          <ac:picMkLst>
            <pc:docMk/>
            <pc:sldMk cId="517493177" sldId="3838"/>
            <ac:picMk id="1026" creationId="{F62A921C-66F5-A876-0257-EA5192190B76}"/>
          </ac:picMkLst>
        </pc:picChg>
      </pc:sldChg>
      <pc:sldChg chg="addSp delSp modSp mod">
        <pc:chgData name="James Kirkbride" userId="edcc102c-2663-42f4-b920-add477987f29" providerId="ADAL" clId="{90183DEE-51E7-429A-8A5D-8A0F4290804B}" dt="2026-03-18T20:30:31.153" v="333"/>
        <pc:sldMkLst>
          <pc:docMk/>
          <pc:sldMk cId="3770589738" sldId="3839"/>
        </pc:sldMkLst>
        <pc:spChg chg="mod">
          <ac:chgData name="James Kirkbride" userId="edcc102c-2663-42f4-b920-add477987f29" providerId="ADAL" clId="{90183DEE-51E7-429A-8A5D-8A0F4290804B}" dt="2026-03-18T20:09:19.456" v="263" actId="207"/>
          <ac:spMkLst>
            <pc:docMk/>
            <pc:sldMk cId="3770589738" sldId="3839"/>
            <ac:spMk id="2" creationId="{5677FDD3-37B7-2A1F-8049-6B20D5B72F13}"/>
          </ac:spMkLst>
        </pc:spChg>
        <pc:picChg chg="del">
          <ac:chgData name="James Kirkbride" userId="edcc102c-2663-42f4-b920-add477987f29" providerId="ADAL" clId="{90183DEE-51E7-429A-8A5D-8A0F4290804B}" dt="2026-03-18T20:30:31.042" v="332" actId="478"/>
          <ac:picMkLst>
            <pc:docMk/>
            <pc:sldMk cId="3770589738" sldId="3839"/>
            <ac:picMk id="3" creationId="{9D908A99-9E90-7B98-5C56-38E98A6DA52E}"/>
          </ac:picMkLst>
        </pc:picChg>
        <pc:picChg chg="add mod">
          <ac:chgData name="James Kirkbride" userId="edcc102c-2663-42f4-b920-add477987f29" providerId="ADAL" clId="{90183DEE-51E7-429A-8A5D-8A0F4290804B}" dt="2026-03-18T20:30:31.153" v="333"/>
          <ac:picMkLst>
            <pc:docMk/>
            <pc:sldMk cId="3770589738" sldId="3839"/>
            <ac:picMk id="4" creationId="{2D12DDA5-282D-4FDC-CE20-E30A5FEEF0A3}"/>
          </ac:picMkLst>
        </pc:picChg>
        <pc:picChg chg="add mod">
          <ac:chgData name="James Kirkbride" userId="edcc102c-2663-42f4-b920-add477987f29" providerId="ADAL" clId="{90183DEE-51E7-429A-8A5D-8A0F4290804B}" dt="2026-03-18T20:30:31.153" v="333"/>
          <ac:picMkLst>
            <pc:docMk/>
            <pc:sldMk cId="3770589738" sldId="3839"/>
            <ac:picMk id="5" creationId="{EC043E42-45EA-ACE0-DD30-CF903C0C924A}"/>
          </ac:picMkLst>
        </pc:picChg>
        <pc:picChg chg="add mod">
          <ac:chgData name="James Kirkbride" userId="edcc102c-2663-42f4-b920-add477987f29" providerId="ADAL" clId="{90183DEE-51E7-429A-8A5D-8A0F4290804B}" dt="2026-03-18T20:30:31.153" v="333"/>
          <ac:picMkLst>
            <pc:docMk/>
            <pc:sldMk cId="3770589738" sldId="3839"/>
            <ac:picMk id="6" creationId="{40E3E3D4-8029-99AB-6333-D65AB1532283}"/>
          </ac:picMkLst>
        </pc:picChg>
        <pc:picChg chg="del">
          <ac:chgData name="James Kirkbride" userId="edcc102c-2663-42f4-b920-add477987f29" providerId="ADAL" clId="{90183DEE-51E7-429A-8A5D-8A0F4290804B}" dt="2026-03-18T20:30:31.042" v="332" actId="478"/>
          <ac:picMkLst>
            <pc:docMk/>
            <pc:sldMk cId="3770589738" sldId="3839"/>
            <ac:picMk id="1026" creationId="{3385127B-18B7-2EAE-20E7-A429D52E9F0C}"/>
          </ac:picMkLst>
        </pc:picChg>
      </pc:sldChg>
      <pc:sldChg chg="addSp delSp modSp mod">
        <pc:chgData name="James Kirkbride" userId="edcc102c-2663-42f4-b920-add477987f29" providerId="ADAL" clId="{90183DEE-51E7-429A-8A5D-8A0F4290804B}" dt="2026-03-18T20:30:52.309" v="335"/>
        <pc:sldMkLst>
          <pc:docMk/>
          <pc:sldMk cId="1995789760" sldId="3840"/>
        </pc:sldMkLst>
        <pc:spChg chg="mod">
          <ac:chgData name="James Kirkbride" userId="edcc102c-2663-42f4-b920-add477987f29" providerId="ADAL" clId="{90183DEE-51E7-429A-8A5D-8A0F4290804B}" dt="2026-03-18T20:09:14.372" v="262" actId="207"/>
          <ac:spMkLst>
            <pc:docMk/>
            <pc:sldMk cId="1995789760" sldId="3840"/>
            <ac:spMk id="2" creationId="{D7B079E8-515A-7AF2-6B9E-B4DAAA7FBDA8}"/>
          </ac:spMkLst>
        </pc:spChg>
        <pc:picChg chg="del">
          <ac:chgData name="James Kirkbride" userId="edcc102c-2663-42f4-b920-add477987f29" providerId="ADAL" clId="{90183DEE-51E7-429A-8A5D-8A0F4290804B}" dt="2026-03-18T20:30:52.137" v="334" actId="478"/>
          <ac:picMkLst>
            <pc:docMk/>
            <pc:sldMk cId="1995789760" sldId="3840"/>
            <ac:picMk id="3" creationId="{C701F0CA-5EEE-1C67-5AA3-92A6197F593D}"/>
          </ac:picMkLst>
        </pc:picChg>
        <pc:picChg chg="add mod">
          <ac:chgData name="James Kirkbride" userId="edcc102c-2663-42f4-b920-add477987f29" providerId="ADAL" clId="{90183DEE-51E7-429A-8A5D-8A0F4290804B}" dt="2026-03-18T20:30:52.309" v="335"/>
          <ac:picMkLst>
            <pc:docMk/>
            <pc:sldMk cId="1995789760" sldId="3840"/>
            <ac:picMk id="4" creationId="{D3D4B747-10E8-8A25-7383-4E16B129F538}"/>
          </ac:picMkLst>
        </pc:picChg>
        <pc:picChg chg="add mod">
          <ac:chgData name="James Kirkbride" userId="edcc102c-2663-42f4-b920-add477987f29" providerId="ADAL" clId="{90183DEE-51E7-429A-8A5D-8A0F4290804B}" dt="2026-03-18T20:30:52.309" v="335"/>
          <ac:picMkLst>
            <pc:docMk/>
            <pc:sldMk cId="1995789760" sldId="3840"/>
            <ac:picMk id="5" creationId="{1982B370-320F-3F38-9433-D849ABA5E064}"/>
          </ac:picMkLst>
        </pc:picChg>
        <pc:picChg chg="add mod">
          <ac:chgData name="James Kirkbride" userId="edcc102c-2663-42f4-b920-add477987f29" providerId="ADAL" clId="{90183DEE-51E7-429A-8A5D-8A0F4290804B}" dt="2026-03-18T20:30:52.309" v="335"/>
          <ac:picMkLst>
            <pc:docMk/>
            <pc:sldMk cId="1995789760" sldId="3840"/>
            <ac:picMk id="6" creationId="{6F37A638-0BBD-81FA-E3E9-D4E5D02D3FE4}"/>
          </ac:picMkLst>
        </pc:picChg>
        <pc:picChg chg="del">
          <ac:chgData name="James Kirkbride" userId="edcc102c-2663-42f4-b920-add477987f29" providerId="ADAL" clId="{90183DEE-51E7-429A-8A5D-8A0F4290804B}" dt="2026-03-18T20:30:52.137" v="334" actId="478"/>
          <ac:picMkLst>
            <pc:docMk/>
            <pc:sldMk cId="1995789760" sldId="3840"/>
            <ac:picMk id="1026" creationId="{54CB243B-9C5D-38B3-F4A4-90C1A05E0E57}"/>
          </ac:picMkLst>
        </pc:picChg>
      </pc:sldChg>
      <pc:sldChg chg="addSp modSp">
        <pc:chgData name="James Kirkbride" userId="edcc102c-2663-42f4-b920-add477987f29" providerId="ADAL" clId="{90183DEE-51E7-429A-8A5D-8A0F4290804B}" dt="2026-03-18T20:31:07.964" v="336"/>
        <pc:sldMkLst>
          <pc:docMk/>
          <pc:sldMk cId="1324700777" sldId="3844"/>
        </pc:sldMkLst>
        <pc:picChg chg="add mod">
          <ac:chgData name="James Kirkbride" userId="edcc102c-2663-42f4-b920-add477987f29" providerId="ADAL" clId="{90183DEE-51E7-429A-8A5D-8A0F4290804B}" dt="2026-03-18T20:31:07.964" v="336"/>
          <ac:picMkLst>
            <pc:docMk/>
            <pc:sldMk cId="1324700777" sldId="3844"/>
            <ac:picMk id="2" creationId="{0AAE0810-5CCD-ECC6-C49D-AF92D7F72C19}"/>
          </ac:picMkLst>
        </pc:picChg>
      </pc:sldChg>
      <pc:sldChg chg="addSp delSp modSp mod">
        <pc:chgData name="James Kirkbride" userId="edcc102c-2663-42f4-b920-add477987f29" providerId="ADAL" clId="{90183DEE-51E7-429A-8A5D-8A0F4290804B}" dt="2026-03-18T20:31:29.460" v="357"/>
        <pc:sldMkLst>
          <pc:docMk/>
          <pc:sldMk cId="2247094707" sldId="3845"/>
        </pc:sldMkLst>
        <pc:spChg chg="mod">
          <ac:chgData name="James Kirkbride" userId="edcc102c-2663-42f4-b920-add477987f29" providerId="ADAL" clId="{90183DEE-51E7-429A-8A5D-8A0F4290804B}" dt="2026-03-18T20:09:43.944" v="265" actId="6549"/>
          <ac:spMkLst>
            <pc:docMk/>
            <pc:sldMk cId="2247094707" sldId="3845"/>
            <ac:spMk id="2" creationId="{F005CACC-9144-9715-B0EF-072F359E4F3F}"/>
          </ac:spMkLst>
        </pc:spChg>
        <pc:picChg chg="add mod">
          <ac:chgData name="James Kirkbride" userId="edcc102c-2663-42f4-b920-add477987f29" providerId="ADAL" clId="{90183DEE-51E7-429A-8A5D-8A0F4290804B}" dt="2026-03-18T20:31:29.460" v="357"/>
          <ac:picMkLst>
            <pc:docMk/>
            <pc:sldMk cId="2247094707" sldId="3845"/>
            <ac:picMk id="3" creationId="{09B531DD-AB14-B7B3-1F63-834FDD25A8BB}"/>
          </ac:picMkLst>
        </pc:picChg>
        <pc:picChg chg="del">
          <ac:chgData name="James Kirkbride" userId="edcc102c-2663-42f4-b920-add477987f29" providerId="ADAL" clId="{90183DEE-51E7-429A-8A5D-8A0F4290804B}" dt="2026-03-18T20:08:12.979" v="247" actId="478"/>
          <ac:picMkLst>
            <pc:docMk/>
            <pc:sldMk cId="2247094707" sldId="3845"/>
            <ac:picMk id="3" creationId="{333A6DDA-3340-8332-7F37-C18ABEE99F62}"/>
          </ac:picMkLst>
        </pc:picChg>
        <pc:picChg chg="add mod">
          <ac:chgData name="James Kirkbride" userId="edcc102c-2663-42f4-b920-add477987f29" providerId="ADAL" clId="{90183DEE-51E7-429A-8A5D-8A0F4290804B}" dt="2026-03-18T20:08:13.173" v="248"/>
          <ac:picMkLst>
            <pc:docMk/>
            <pc:sldMk cId="2247094707" sldId="3845"/>
            <ac:picMk id="4" creationId="{FFACB295-688E-CE4E-14CD-B2A5C967E50E}"/>
          </ac:picMkLst>
        </pc:picChg>
        <pc:picChg chg="add mod">
          <ac:chgData name="James Kirkbride" userId="edcc102c-2663-42f4-b920-add477987f29" providerId="ADAL" clId="{90183DEE-51E7-429A-8A5D-8A0F4290804B}" dt="2026-03-18T20:08:13.173" v="248"/>
          <ac:picMkLst>
            <pc:docMk/>
            <pc:sldMk cId="2247094707" sldId="3845"/>
            <ac:picMk id="5" creationId="{0022F23B-9B51-3B12-A5F1-968A9F15368F}"/>
          </ac:picMkLst>
        </pc:picChg>
        <pc:picChg chg="del">
          <ac:chgData name="James Kirkbride" userId="edcc102c-2663-42f4-b920-add477987f29" providerId="ADAL" clId="{90183DEE-51E7-429A-8A5D-8A0F4290804B}" dt="2026-03-18T20:08:12.979" v="247" actId="478"/>
          <ac:picMkLst>
            <pc:docMk/>
            <pc:sldMk cId="2247094707" sldId="3845"/>
            <ac:picMk id="1026" creationId="{53F3ADE4-BA49-2473-7F70-6F7D6C3A2010}"/>
          </ac:picMkLst>
        </pc:picChg>
      </pc:sldChg>
      <pc:sldChg chg="del">
        <pc:chgData name="James Kirkbride" userId="edcc102c-2663-42f4-b920-add477987f29" providerId="ADAL" clId="{90183DEE-51E7-429A-8A5D-8A0F4290804B}" dt="2026-03-18T20:04:33.862" v="142" actId="47"/>
        <pc:sldMkLst>
          <pc:docMk/>
          <pc:sldMk cId="2671122165" sldId="3846"/>
        </pc:sldMkLst>
      </pc:sldChg>
      <pc:sldChg chg="addSp delSp modSp mod">
        <pc:chgData name="James Kirkbride" userId="edcc102c-2663-42f4-b920-add477987f29" providerId="ADAL" clId="{90183DEE-51E7-429A-8A5D-8A0F4290804B}" dt="2026-03-18T20:31:30.282" v="358"/>
        <pc:sldMkLst>
          <pc:docMk/>
          <pc:sldMk cId="406379108" sldId="3847"/>
        </pc:sldMkLst>
        <pc:spChg chg="mod">
          <ac:chgData name="James Kirkbride" userId="edcc102c-2663-42f4-b920-add477987f29" providerId="ADAL" clId="{90183DEE-51E7-429A-8A5D-8A0F4290804B}" dt="2026-03-18T20:08:55.691" v="260" actId="207"/>
          <ac:spMkLst>
            <pc:docMk/>
            <pc:sldMk cId="406379108" sldId="3847"/>
            <ac:spMk id="2" creationId="{DEC3A932-921B-7E2B-6CD9-CC85C2BC73D7}"/>
          </ac:spMkLst>
        </pc:spChg>
        <pc:picChg chg="add mod">
          <ac:chgData name="James Kirkbride" userId="edcc102c-2663-42f4-b920-add477987f29" providerId="ADAL" clId="{90183DEE-51E7-429A-8A5D-8A0F4290804B}" dt="2026-03-18T20:31:30.282" v="358"/>
          <ac:picMkLst>
            <pc:docMk/>
            <pc:sldMk cId="406379108" sldId="3847"/>
            <ac:picMk id="3" creationId="{912A43E2-EE5A-73A0-DBBA-DD7F04158F92}"/>
          </ac:picMkLst>
        </pc:picChg>
        <pc:picChg chg="del">
          <ac:chgData name="James Kirkbride" userId="edcc102c-2663-42f4-b920-add477987f29" providerId="ADAL" clId="{90183DEE-51E7-429A-8A5D-8A0F4290804B}" dt="2026-03-18T20:08:08.263" v="245" actId="478"/>
          <ac:picMkLst>
            <pc:docMk/>
            <pc:sldMk cId="406379108" sldId="3847"/>
            <ac:picMk id="3" creationId="{FFBAE8B9-862F-E987-FAA5-CDDBEF5402FC}"/>
          </ac:picMkLst>
        </pc:picChg>
        <pc:picChg chg="add mod">
          <ac:chgData name="James Kirkbride" userId="edcc102c-2663-42f4-b920-add477987f29" providerId="ADAL" clId="{90183DEE-51E7-429A-8A5D-8A0F4290804B}" dt="2026-03-18T20:08:08.930" v="246"/>
          <ac:picMkLst>
            <pc:docMk/>
            <pc:sldMk cId="406379108" sldId="3847"/>
            <ac:picMk id="4" creationId="{DA8A4962-7634-ACE3-D90A-7F1DC1644E3B}"/>
          </ac:picMkLst>
        </pc:picChg>
        <pc:picChg chg="add mod">
          <ac:chgData name="James Kirkbride" userId="edcc102c-2663-42f4-b920-add477987f29" providerId="ADAL" clId="{90183DEE-51E7-429A-8A5D-8A0F4290804B}" dt="2026-03-18T20:08:08.930" v="246"/>
          <ac:picMkLst>
            <pc:docMk/>
            <pc:sldMk cId="406379108" sldId="3847"/>
            <ac:picMk id="5" creationId="{0E641B91-8587-58FD-0751-DFAA2D595058}"/>
          </ac:picMkLst>
        </pc:picChg>
        <pc:picChg chg="del">
          <ac:chgData name="James Kirkbride" userId="edcc102c-2663-42f4-b920-add477987f29" providerId="ADAL" clId="{90183DEE-51E7-429A-8A5D-8A0F4290804B}" dt="2026-03-18T20:08:08.263" v="245" actId="478"/>
          <ac:picMkLst>
            <pc:docMk/>
            <pc:sldMk cId="406379108" sldId="3847"/>
            <ac:picMk id="1026" creationId="{815C91AD-90EF-21F7-9BA3-5111E4F376C8}"/>
          </ac:picMkLst>
        </pc:picChg>
      </pc:sldChg>
      <pc:sldChg chg="addSp delSp modSp mod">
        <pc:chgData name="James Kirkbride" userId="edcc102c-2663-42f4-b920-add477987f29" providerId="ADAL" clId="{90183DEE-51E7-429A-8A5D-8A0F4290804B}" dt="2026-03-18T20:31:31.850" v="359"/>
        <pc:sldMkLst>
          <pc:docMk/>
          <pc:sldMk cId="3170275456" sldId="3848"/>
        </pc:sldMkLst>
        <pc:spChg chg="mod">
          <ac:chgData name="James Kirkbride" userId="edcc102c-2663-42f4-b920-add477987f29" providerId="ADAL" clId="{90183DEE-51E7-429A-8A5D-8A0F4290804B}" dt="2026-03-18T20:09:00.062" v="261" actId="207"/>
          <ac:spMkLst>
            <pc:docMk/>
            <pc:sldMk cId="3170275456" sldId="3848"/>
            <ac:spMk id="2" creationId="{3EDFB3E4-C473-8849-18FF-6596FF714CF9}"/>
          </ac:spMkLst>
        </pc:spChg>
        <pc:picChg chg="del">
          <ac:chgData name="James Kirkbride" userId="edcc102c-2663-42f4-b920-add477987f29" providerId="ADAL" clId="{90183DEE-51E7-429A-8A5D-8A0F4290804B}" dt="2026-03-18T20:08:03.293" v="243" actId="478"/>
          <ac:picMkLst>
            <pc:docMk/>
            <pc:sldMk cId="3170275456" sldId="3848"/>
            <ac:picMk id="3" creationId="{3355DD4F-BC1F-4A27-09D2-2CD3573E4BE1}"/>
          </ac:picMkLst>
        </pc:picChg>
        <pc:picChg chg="add mod">
          <ac:chgData name="James Kirkbride" userId="edcc102c-2663-42f4-b920-add477987f29" providerId="ADAL" clId="{90183DEE-51E7-429A-8A5D-8A0F4290804B}" dt="2026-03-18T20:31:31.850" v="359"/>
          <ac:picMkLst>
            <pc:docMk/>
            <pc:sldMk cId="3170275456" sldId="3848"/>
            <ac:picMk id="3" creationId="{511FB21F-BB52-9537-434F-0B32F46D039A}"/>
          </ac:picMkLst>
        </pc:picChg>
        <pc:picChg chg="add mod">
          <ac:chgData name="James Kirkbride" userId="edcc102c-2663-42f4-b920-add477987f29" providerId="ADAL" clId="{90183DEE-51E7-429A-8A5D-8A0F4290804B}" dt="2026-03-18T20:08:03.998" v="244"/>
          <ac:picMkLst>
            <pc:docMk/>
            <pc:sldMk cId="3170275456" sldId="3848"/>
            <ac:picMk id="4" creationId="{CED6A8F6-2170-D7D5-8ABF-C69D969D2D62}"/>
          </ac:picMkLst>
        </pc:picChg>
        <pc:picChg chg="add mod">
          <ac:chgData name="James Kirkbride" userId="edcc102c-2663-42f4-b920-add477987f29" providerId="ADAL" clId="{90183DEE-51E7-429A-8A5D-8A0F4290804B}" dt="2026-03-18T20:08:03.998" v="244"/>
          <ac:picMkLst>
            <pc:docMk/>
            <pc:sldMk cId="3170275456" sldId="3848"/>
            <ac:picMk id="5" creationId="{C2542F2F-919A-21E3-B413-3C5A3E0873DF}"/>
          </ac:picMkLst>
        </pc:picChg>
        <pc:picChg chg="del">
          <ac:chgData name="James Kirkbride" userId="edcc102c-2663-42f4-b920-add477987f29" providerId="ADAL" clId="{90183DEE-51E7-429A-8A5D-8A0F4290804B}" dt="2026-03-18T20:08:03.293" v="243" actId="478"/>
          <ac:picMkLst>
            <pc:docMk/>
            <pc:sldMk cId="3170275456" sldId="3848"/>
            <ac:picMk id="1026" creationId="{7D096100-3363-A9A8-185C-CDEC3E58E03B}"/>
          </ac:picMkLst>
        </pc:picChg>
      </pc:sldChg>
      <pc:sldChg chg="add">
        <pc:chgData name="James Kirkbride" userId="edcc102c-2663-42f4-b920-add477987f29" providerId="ADAL" clId="{90183DEE-51E7-429A-8A5D-8A0F4290804B}" dt="2026-03-18T18:55:31.101" v="112"/>
        <pc:sldMkLst>
          <pc:docMk/>
          <pc:sldMk cId="60016449" sldId="3850"/>
        </pc:sldMkLst>
      </pc:sldChg>
      <pc:sldChg chg="add del">
        <pc:chgData name="James Kirkbride" userId="edcc102c-2663-42f4-b920-add477987f29" providerId="ADAL" clId="{90183DEE-51E7-429A-8A5D-8A0F4290804B}" dt="2026-03-18T18:52:06.337" v="25" actId="47"/>
        <pc:sldMkLst>
          <pc:docMk/>
          <pc:sldMk cId="1972150800" sldId="3850"/>
        </pc:sldMkLst>
      </pc:sldChg>
      <pc:sldChg chg="addSp modSp add">
        <pc:chgData name="James Kirkbride" userId="edcc102c-2663-42f4-b920-add477987f29" providerId="ADAL" clId="{90183DEE-51E7-429A-8A5D-8A0F4290804B}" dt="2026-03-18T20:29:01.096" v="289"/>
        <pc:sldMkLst>
          <pc:docMk/>
          <pc:sldMk cId="3360821291" sldId="3851"/>
        </pc:sldMkLst>
        <pc:picChg chg="add mod">
          <ac:chgData name="James Kirkbride" userId="edcc102c-2663-42f4-b920-add477987f29" providerId="ADAL" clId="{90183DEE-51E7-429A-8A5D-8A0F4290804B}" dt="2026-03-18T20:29:01.096" v="289"/>
          <ac:picMkLst>
            <pc:docMk/>
            <pc:sldMk cId="3360821291" sldId="3851"/>
            <ac:picMk id="2" creationId="{E3E09CB3-35F6-79A2-805C-E9DF28E74DB8}"/>
          </ac:picMkLst>
        </pc:picChg>
      </pc:sldChg>
      <pc:sldChg chg="addSp modSp add">
        <pc:chgData name="James Kirkbride" userId="edcc102c-2663-42f4-b920-add477987f29" providerId="ADAL" clId="{90183DEE-51E7-429A-8A5D-8A0F4290804B}" dt="2026-03-18T20:29:00.566" v="288"/>
        <pc:sldMkLst>
          <pc:docMk/>
          <pc:sldMk cId="1615140425" sldId="3852"/>
        </pc:sldMkLst>
        <pc:picChg chg="add mod">
          <ac:chgData name="James Kirkbride" userId="edcc102c-2663-42f4-b920-add477987f29" providerId="ADAL" clId="{90183DEE-51E7-429A-8A5D-8A0F4290804B}" dt="2026-03-18T20:29:00.566" v="288"/>
          <ac:picMkLst>
            <pc:docMk/>
            <pc:sldMk cId="1615140425" sldId="3852"/>
            <ac:picMk id="2" creationId="{8D454A37-1A43-91B8-5185-17E956D0930E}"/>
          </ac:picMkLst>
        </pc:picChg>
      </pc:sldChg>
      <pc:sldChg chg="addSp delSp modSp add">
        <pc:chgData name="James Kirkbride" userId="edcc102c-2663-42f4-b920-add477987f29" providerId="ADAL" clId="{90183DEE-51E7-429A-8A5D-8A0F4290804B}" dt="2026-03-18T20:28:58.022" v="287" actId="478"/>
        <pc:sldMkLst>
          <pc:docMk/>
          <pc:sldMk cId="2709502057" sldId="3853"/>
        </pc:sldMkLst>
        <pc:picChg chg="add del mod">
          <ac:chgData name="James Kirkbride" userId="edcc102c-2663-42f4-b920-add477987f29" providerId="ADAL" clId="{90183DEE-51E7-429A-8A5D-8A0F4290804B}" dt="2026-03-18T20:28:58.022" v="287" actId="478"/>
          <ac:picMkLst>
            <pc:docMk/>
            <pc:sldMk cId="2709502057" sldId="3853"/>
            <ac:picMk id="3" creationId="{7E04E771-0549-33D5-F11F-658D970CAFF9}"/>
          </ac:picMkLst>
        </pc:picChg>
      </pc:sldChg>
      <pc:sldChg chg="addSp modSp add mod addAnim delAnim modAnim">
        <pc:chgData name="James Kirkbride" userId="edcc102c-2663-42f4-b920-add477987f29" providerId="ADAL" clId="{90183DEE-51E7-429A-8A5D-8A0F4290804B}" dt="2026-03-18T21:07:44.844" v="431"/>
        <pc:sldMkLst>
          <pc:docMk/>
          <pc:sldMk cId="3632852095" sldId="3854"/>
        </pc:sldMkLst>
        <pc:picChg chg="add mod">
          <ac:chgData name="James Kirkbride" userId="edcc102c-2663-42f4-b920-add477987f29" providerId="ADAL" clId="{90183DEE-51E7-429A-8A5D-8A0F4290804B}" dt="2026-03-18T20:28:54.004" v="285"/>
          <ac:picMkLst>
            <pc:docMk/>
            <pc:sldMk cId="3632852095" sldId="3854"/>
            <ac:picMk id="3" creationId="{AD007ABA-9FB3-A718-089F-07C5795B4709}"/>
          </ac:picMkLst>
        </pc:picChg>
        <pc:picChg chg="add mod">
          <ac:chgData name="James Kirkbride" userId="edcc102c-2663-42f4-b920-add477987f29" providerId="ADAL" clId="{90183DEE-51E7-429A-8A5D-8A0F4290804B}" dt="2026-03-18T21:05:43.719" v="426" actId="1076"/>
          <ac:picMkLst>
            <pc:docMk/>
            <pc:sldMk cId="3632852095" sldId="3854"/>
            <ac:picMk id="7" creationId="{3C6E9E42-1178-7715-4367-1D7039C18A38}"/>
          </ac:picMkLst>
        </pc:picChg>
      </pc:sldChg>
      <pc:sldChg chg="addSp modSp add">
        <pc:chgData name="James Kirkbride" userId="edcc102c-2663-42f4-b920-add477987f29" providerId="ADAL" clId="{90183DEE-51E7-429A-8A5D-8A0F4290804B}" dt="2026-03-18T20:28:52.631" v="284"/>
        <pc:sldMkLst>
          <pc:docMk/>
          <pc:sldMk cId="251446026" sldId="3855"/>
        </pc:sldMkLst>
        <pc:picChg chg="add mod">
          <ac:chgData name="James Kirkbride" userId="edcc102c-2663-42f4-b920-add477987f29" providerId="ADAL" clId="{90183DEE-51E7-429A-8A5D-8A0F4290804B}" dt="2026-03-18T20:28:52.631" v="284"/>
          <ac:picMkLst>
            <pc:docMk/>
            <pc:sldMk cId="251446026" sldId="3855"/>
            <ac:picMk id="3" creationId="{9139CCE7-7AFF-B284-5AEE-6AF22A262638}"/>
          </ac:picMkLst>
        </pc:picChg>
      </pc:sldChg>
      <pc:sldChg chg="addSp modSp add">
        <pc:chgData name="James Kirkbride" userId="edcc102c-2663-42f4-b920-add477987f29" providerId="ADAL" clId="{90183DEE-51E7-429A-8A5D-8A0F4290804B}" dt="2026-03-18T20:28:51.325" v="283"/>
        <pc:sldMkLst>
          <pc:docMk/>
          <pc:sldMk cId="3944838603" sldId="3856"/>
        </pc:sldMkLst>
        <pc:picChg chg="add mod">
          <ac:chgData name="James Kirkbride" userId="edcc102c-2663-42f4-b920-add477987f29" providerId="ADAL" clId="{90183DEE-51E7-429A-8A5D-8A0F4290804B}" dt="2026-03-18T20:28:51.325" v="283"/>
          <ac:picMkLst>
            <pc:docMk/>
            <pc:sldMk cId="3944838603" sldId="3856"/>
            <ac:picMk id="3" creationId="{868886F1-9829-BECE-CBD6-A50D2A0A7E77}"/>
          </ac:picMkLst>
        </pc:picChg>
      </pc:sldChg>
      <pc:sldChg chg="addSp modSp add">
        <pc:chgData name="James Kirkbride" userId="edcc102c-2663-42f4-b920-add477987f29" providerId="ADAL" clId="{90183DEE-51E7-429A-8A5D-8A0F4290804B}" dt="2026-03-18T20:28:50.501" v="282"/>
        <pc:sldMkLst>
          <pc:docMk/>
          <pc:sldMk cId="865470591" sldId="3857"/>
        </pc:sldMkLst>
        <pc:picChg chg="add mod">
          <ac:chgData name="James Kirkbride" userId="edcc102c-2663-42f4-b920-add477987f29" providerId="ADAL" clId="{90183DEE-51E7-429A-8A5D-8A0F4290804B}" dt="2026-03-18T20:28:50.501" v="282"/>
          <ac:picMkLst>
            <pc:docMk/>
            <pc:sldMk cId="865470591" sldId="3857"/>
            <ac:picMk id="2" creationId="{E3F11EC3-4501-A815-6953-A12816C49CC8}"/>
          </ac:picMkLst>
        </pc:picChg>
      </pc:sldChg>
      <pc:sldChg chg="addSp modSp add">
        <pc:chgData name="James Kirkbride" userId="edcc102c-2663-42f4-b920-add477987f29" providerId="ADAL" clId="{90183DEE-51E7-429A-8A5D-8A0F4290804B}" dt="2026-03-18T20:28:49.155" v="281"/>
        <pc:sldMkLst>
          <pc:docMk/>
          <pc:sldMk cId="403914036" sldId="3858"/>
        </pc:sldMkLst>
        <pc:picChg chg="add mod">
          <ac:chgData name="James Kirkbride" userId="edcc102c-2663-42f4-b920-add477987f29" providerId="ADAL" clId="{90183DEE-51E7-429A-8A5D-8A0F4290804B}" dt="2026-03-18T20:28:49.155" v="281"/>
          <ac:picMkLst>
            <pc:docMk/>
            <pc:sldMk cId="403914036" sldId="3858"/>
            <ac:picMk id="3" creationId="{849CDEAF-4EBF-13B3-12C2-00B9C24EEE2D}"/>
          </ac:picMkLst>
        </pc:picChg>
      </pc:sldChg>
      <pc:sldChg chg="addSp modSp add mod">
        <pc:chgData name="James Kirkbride" userId="edcc102c-2663-42f4-b920-add477987f29" providerId="ADAL" clId="{90183DEE-51E7-429A-8A5D-8A0F4290804B}" dt="2026-03-18T20:57:04.784" v="412" actId="255"/>
        <pc:sldMkLst>
          <pc:docMk/>
          <pc:sldMk cId="939864977" sldId="3859"/>
        </pc:sldMkLst>
        <pc:spChg chg="mod">
          <ac:chgData name="James Kirkbride" userId="edcc102c-2663-42f4-b920-add477987f29" providerId="ADAL" clId="{90183DEE-51E7-429A-8A5D-8A0F4290804B}" dt="2026-03-18T20:57:04.784" v="412" actId="255"/>
          <ac:spMkLst>
            <pc:docMk/>
            <pc:sldMk cId="939864977" sldId="3859"/>
            <ac:spMk id="2" creationId="{35248999-BB5A-030A-FABC-9CD499232731}"/>
          </ac:spMkLst>
        </pc:spChg>
        <pc:picChg chg="add mod">
          <ac:chgData name="James Kirkbride" userId="edcc102c-2663-42f4-b920-add477987f29" providerId="ADAL" clId="{90183DEE-51E7-429A-8A5D-8A0F4290804B}" dt="2026-03-18T20:28:48.074" v="280"/>
          <ac:picMkLst>
            <pc:docMk/>
            <pc:sldMk cId="939864977" sldId="3859"/>
            <ac:picMk id="3" creationId="{28200175-3E40-32B2-42FD-52C7D1F5ECE5}"/>
          </ac:picMkLst>
        </pc:picChg>
      </pc:sldChg>
      <pc:sldChg chg="addSp modSp add">
        <pc:chgData name="James Kirkbride" userId="edcc102c-2663-42f4-b920-add477987f29" providerId="ADAL" clId="{90183DEE-51E7-429A-8A5D-8A0F4290804B}" dt="2026-03-18T20:28:46.089" v="279"/>
        <pc:sldMkLst>
          <pc:docMk/>
          <pc:sldMk cId="3996606418" sldId="3860"/>
        </pc:sldMkLst>
        <pc:picChg chg="add mod">
          <ac:chgData name="James Kirkbride" userId="edcc102c-2663-42f4-b920-add477987f29" providerId="ADAL" clId="{90183DEE-51E7-429A-8A5D-8A0F4290804B}" dt="2026-03-18T20:28:46.089" v="279"/>
          <ac:picMkLst>
            <pc:docMk/>
            <pc:sldMk cId="3996606418" sldId="3860"/>
            <ac:picMk id="2" creationId="{66068A5C-CE45-E7C1-696D-AC61F13AEFEB}"/>
          </ac:picMkLst>
        </pc:picChg>
      </pc:sldChg>
      <pc:sldChg chg="addSp modSp add">
        <pc:chgData name="James Kirkbride" userId="edcc102c-2663-42f4-b920-add477987f29" providerId="ADAL" clId="{90183DEE-51E7-429A-8A5D-8A0F4290804B}" dt="2026-03-18T20:31:09.629" v="337"/>
        <pc:sldMkLst>
          <pc:docMk/>
          <pc:sldMk cId="3036573138" sldId="3861"/>
        </pc:sldMkLst>
        <pc:picChg chg="add mod">
          <ac:chgData name="James Kirkbride" userId="edcc102c-2663-42f4-b920-add477987f29" providerId="ADAL" clId="{90183DEE-51E7-429A-8A5D-8A0F4290804B}" dt="2026-03-18T20:31:09.629" v="337"/>
          <ac:picMkLst>
            <pc:docMk/>
            <pc:sldMk cId="3036573138" sldId="3861"/>
            <ac:picMk id="2" creationId="{DA4764E7-E880-FE3E-77DA-43C66D50D3E1}"/>
          </ac:picMkLst>
        </pc:picChg>
      </pc:sldChg>
      <pc:sldChg chg="addSp modSp add">
        <pc:chgData name="James Kirkbride" userId="edcc102c-2663-42f4-b920-add477987f29" providerId="ADAL" clId="{90183DEE-51E7-429A-8A5D-8A0F4290804B}" dt="2026-03-18T20:31:24.848" v="355"/>
        <pc:sldMkLst>
          <pc:docMk/>
          <pc:sldMk cId="3905592474" sldId="3862"/>
        </pc:sldMkLst>
        <pc:picChg chg="add mod">
          <ac:chgData name="James Kirkbride" userId="edcc102c-2663-42f4-b920-add477987f29" providerId="ADAL" clId="{90183DEE-51E7-429A-8A5D-8A0F4290804B}" dt="2026-03-18T20:31:24.848" v="355"/>
          <ac:picMkLst>
            <pc:docMk/>
            <pc:sldMk cId="3905592474" sldId="3862"/>
            <ac:picMk id="2" creationId="{0EF1E74D-40CD-4CAB-2744-54E95FA16E96}"/>
          </ac:picMkLst>
        </pc:picChg>
      </pc:sldChg>
      <pc:sldChg chg="add del">
        <pc:chgData name="James Kirkbride" userId="edcc102c-2663-42f4-b920-add477987f29" providerId="ADAL" clId="{90183DEE-51E7-429A-8A5D-8A0F4290804B}" dt="2026-03-18T20:07:43.342" v="240" actId="47"/>
        <pc:sldMkLst>
          <pc:docMk/>
          <pc:sldMk cId="1151975478" sldId="3863"/>
        </pc:sldMkLst>
      </pc:sldChg>
      <pc:sldChg chg="addSp modSp add">
        <pc:chgData name="James Kirkbride" userId="edcc102c-2663-42f4-b920-add477987f29" providerId="ADAL" clId="{90183DEE-51E7-429A-8A5D-8A0F4290804B}" dt="2026-03-18T20:31:28.874" v="356"/>
        <pc:sldMkLst>
          <pc:docMk/>
          <pc:sldMk cId="3722909402" sldId="3864"/>
        </pc:sldMkLst>
        <pc:picChg chg="add mod">
          <ac:chgData name="James Kirkbride" userId="edcc102c-2663-42f4-b920-add477987f29" providerId="ADAL" clId="{90183DEE-51E7-429A-8A5D-8A0F4290804B}" dt="2026-03-18T20:31:28.874" v="356"/>
          <ac:picMkLst>
            <pc:docMk/>
            <pc:sldMk cId="3722909402" sldId="3864"/>
            <ac:picMk id="2" creationId="{661AE45C-CD38-5513-53B3-BC6078D3A61F}"/>
          </ac:picMkLst>
        </pc:picChg>
      </pc:sldChg>
      <pc:sldChg chg="addSp modSp add ord">
        <pc:chgData name="James Kirkbride" userId="edcc102c-2663-42f4-b920-add477987f29" providerId="ADAL" clId="{90183DEE-51E7-429A-8A5D-8A0F4290804B}" dt="2026-03-18T20:31:32.787" v="360"/>
        <pc:sldMkLst>
          <pc:docMk/>
          <pc:sldMk cId="2781095248" sldId="3865"/>
        </pc:sldMkLst>
        <pc:picChg chg="add mod">
          <ac:chgData name="James Kirkbride" userId="edcc102c-2663-42f4-b920-add477987f29" providerId="ADAL" clId="{90183DEE-51E7-429A-8A5D-8A0F4290804B}" dt="2026-03-18T20:31:32.787" v="360"/>
          <ac:picMkLst>
            <pc:docMk/>
            <pc:sldMk cId="2781095248" sldId="3865"/>
            <ac:picMk id="2" creationId="{3E5EB9D0-38A9-CDD7-3D53-74A18E15DD67}"/>
          </ac:picMkLst>
        </pc:picChg>
      </pc:sldChg>
      <pc:sldChg chg="addSp modSp add ord">
        <pc:chgData name="James Kirkbride" userId="edcc102c-2663-42f4-b920-add477987f29" providerId="ADAL" clId="{90183DEE-51E7-429A-8A5D-8A0F4290804B}" dt="2026-03-18T20:31:37.804" v="363"/>
        <pc:sldMkLst>
          <pc:docMk/>
          <pc:sldMk cId="1504161259" sldId="3866"/>
        </pc:sldMkLst>
        <pc:picChg chg="add mod">
          <ac:chgData name="James Kirkbride" userId="edcc102c-2663-42f4-b920-add477987f29" providerId="ADAL" clId="{90183DEE-51E7-429A-8A5D-8A0F4290804B}" dt="2026-03-18T20:31:37.804" v="363"/>
          <ac:picMkLst>
            <pc:docMk/>
            <pc:sldMk cId="1504161259" sldId="3866"/>
            <ac:picMk id="2" creationId="{C93D368C-008A-A747-7D91-659AC3309846}"/>
          </ac:picMkLst>
        </pc:picChg>
      </pc:sldChg>
      <pc:sldChg chg="addSp modSp add">
        <pc:chgData name="James Kirkbride" userId="edcc102c-2663-42f4-b920-add477987f29" providerId="ADAL" clId="{90183DEE-51E7-429A-8A5D-8A0F4290804B}" dt="2026-03-18T20:31:10.475" v="338"/>
        <pc:sldMkLst>
          <pc:docMk/>
          <pc:sldMk cId="6993495" sldId="3867"/>
        </pc:sldMkLst>
        <pc:picChg chg="add mod">
          <ac:chgData name="James Kirkbride" userId="edcc102c-2663-42f4-b920-add477987f29" providerId="ADAL" clId="{90183DEE-51E7-429A-8A5D-8A0F4290804B}" dt="2026-03-18T20:31:10.475" v="338"/>
          <ac:picMkLst>
            <pc:docMk/>
            <pc:sldMk cId="6993495" sldId="3867"/>
            <ac:picMk id="3" creationId="{ECA8F6A1-15BE-8608-F060-7A3487D5CAE7}"/>
          </ac:picMkLst>
        </pc:picChg>
      </pc:sldChg>
      <pc:sldChg chg="addSp modSp add">
        <pc:chgData name="James Kirkbride" userId="edcc102c-2663-42f4-b920-add477987f29" providerId="ADAL" clId="{90183DEE-51E7-429A-8A5D-8A0F4290804B}" dt="2026-03-18T20:31:11.848" v="339"/>
        <pc:sldMkLst>
          <pc:docMk/>
          <pc:sldMk cId="682722491" sldId="3868"/>
        </pc:sldMkLst>
        <pc:picChg chg="add mod">
          <ac:chgData name="James Kirkbride" userId="edcc102c-2663-42f4-b920-add477987f29" providerId="ADAL" clId="{90183DEE-51E7-429A-8A5D-8A0F4290804B}" dt="2026-03-18T20:31:11.848" v="339"/>
          <ac:picMkLst>
            <pc:docMk/>
            <pc:sldMk cId="682722491" sldId="3868"/>
            <ac:picMk id="2" creationId="{60E644D1-DBCC-8438-CD0A-9188126D40DE}"/>
          </ac:picMkLst>
        </pc:picChg>
      </pc:sldChg>
      <pc:sldChg chg="modSp add mod">
        <pc:chgData name="James Kirkbride" userId="edcc102c-2663-42f4-b920-add477987f29" providerId="ADAL" clId="{90183DEE-51E7-429A-8A5D-8A0F4290804B}" dt="2026-03-18T20:31:21.494" v="353" actId="1035"/>
        <pc:sldMkLst>
          <pc:docMk/>
          <pc:sldMk cId="3517105088" sldId="3869"/>
        </pc:sldMkLst>
        <pc:spChg chg="mod">
          <ac:chgData name="James Kirkbride" userId="edcc102c-2663-42f4-b920-add477987f29" providerId="ADAL" clId="{90183DEE-51E7-429A-8A5D-8A0F4290804B}" dt="2026-03-18T20:31:21.494" v="353" actId="1035"/>
          <ac:spMkLst>
            <pc:docMk/>
            <pc:sldMk cId="3517105088" sldId="3869"/>
            <ac:spMk id="2" creationId="{AEBBD450-0041-EEC1-DD17-0101D7989CFB}"/>
          </ac:spMkLst>
        </pc:spChg>
      </pc:sldChg>
      <pc:sldChg chg="addSp modSp add">
        <pc:chgData name="James Kirkbride" userId="edcc102c-2663-42f4-b920-add477987f29" providerId="ADAL" clId="{90183DEE-51E7-429A-8A5D-8A0F4290804B}" dt="2026-03-18T20:31:23.742" v="354"/>
        <pc:sldMkLst>
          <pc:docMk/>
          <pc:sldMk cId="1805863206" sldId="3870"/>
        </pc:sldMkLst>
        <pc:picChg chg="add mod">
          <ac:chgData name="James Kirkbride" userId="edcc102c-2663-42f4-b920-add477987f29" providerId="ADAL" clId="{90183DEE-51E7-429A-8A5D-8A0F4290804B}" dt="2026-03-18T20:31:23.742" v="354"/>
          <ac:picMkLst>
            <pc:docMk/>
            <pc:sldMk cId="1805863206" sldId="3870"/>
            <ac:picMk id="2" creationId="{BFDA8FFB-777A-DFD8-E75B-05EEF586AD7F}"/>
          </ac:picMkLst>
        </pc:picChg>
      </pc:sldChg>
      <pc:sldChg chg="add">
        <pc:chgData name="James Kirkbride" userId="edcc102c-2663-42f4-b920-add477987f29" providerId="ADAL" clId="{90183DEE-51E7-429A-8A5D-8A0F4290804B}" dt="2026-03-18T20:07:36.273" v="239"/>
        <pc:sldMkLst>
          <pc:docMk/>
          <pc:sldMk cId="3392367455" sldId="3871"/>
        </pc:sldMkLst>
      </pc:sldChg>
      <pc:sldChg chg="addSp modSp add mod ord">
        <pc:chgData name="James Kirkbride" userId="edcc102c-2663-42f4-b920-add477987f29" providerId="ADAL" clId="{90183DEE-51E7-429A-8A5D-8A0F4290804B}" dt="2026-03-18T20:51:06.068" v="400" actId="14826"/>
        <pc:sldMkLst>
          <pc:docMk/>
          <pc:sldMk cId="83625541" sldId="3872"/>
        </pc:sldMkLst>
        <pc:spChg chg="mod">
          <ac:chgData name="James Kirkbride" userId="edcc102c-2663-42f4-b920-add477987f29" providerId="ADAL" clId="{90183DEE-51E7-429A-8A5D-8A0F4290804B}" dt="2026-03-18T20:50:44.634" v="397" actId="20577"/>
          <ac:spMkLst>
            <pc:docMk/>
            <pc:sldMk cId="83625541" sldId="3872"/>
            <ac:spMk id="7" creationId="{1726A344-1B82-9E43-D13D-CA9F7684220B}"/>
          </ac:spMkLst>
        </pc:spChg>
        <pc:picChg chg="add mod">
          <ac:chgData name="James Kirkbride" userId="edcc102c-2663-42f4-b920-add477987f29" providerId="ADAL" clId="{90183DEE-51E7-429A-8A5D-8A0F4290804B}" dt="2026-03-18T20:31:35.018" v="361"/>
          <ac:picMkLst>
            <pc:docMk/>
            <pc:sldMk cId="83625541" sldId="3872"/>
            <ac:picMk id="3" creationId="{A9EA3412-B132-58FA-3A30-D3415BC4565A}"/>
          </ac:picMkLst>
        </pc:picChg>
        <pc:picChg chg="mod">
          <ac:chgData name="James Kirkbride" userId="edcc102c-2663-42f4-b920-add477987f29" providerId="ADAL" clId="{90183DEE-51E7-429A-8A5D-8A0F4290804B}" dt="2026-03-18T20:51:06.068" v="400" actId="14826"/>
          <ac:picMkLst>
            <pc:docMk/>
            <pc:sldMk cId="83625541" sldId="3872"/>
            <ac:picMk id="8" creationId="{692AE4DC-0AAF-84EB-10DF-07FB41EF008D}"/>
          </ac:picMkLst>
        </pc:picChg>
      </pc:sldChg>
      <pc:sldChg chg="addSp delSp modSp add mod ord">
        <pc:chgData name="James Kirkbride" userId="edcc102c-2663-42f4-b920-add477987f29" providerId="ADAL" clId="{90183DEE-51E7-429A-8A5D-8A0F4290804B}" dt="2026-03-18T20:55:24.428" v="406" actId="1076"/>
        <pc:sldMkLst>
          <pc:docMk/>
          <pc:sldMk cId="1648256233" sldId="3873"/>
        </pc:sldMkLst>
        <pc:graphicFrameChg chg="del">
          <ac:chgData name="James Kirkbride" userId="edcc102c-2663-42f4-b920-add477987f29" providerId="ADAL" clId="{90183DEE-51E7-429A-8A5D-8A0F4290804B}" dt="2026-03-18T20:53:00.694" v="401" actId="478"/>
          <ac:graphicFrameMkLst>
            <pc:docMk/>
            <pc:sldMk cId="1648256233" sldId="3873"/>
            <ac:graphicFrameMk id="3" creationId="{4F0E7603-E2A1-31A3-18E9-EEF18A9CE1F3}"/>
          </ac:graphicFrameMkLst>
        </pc:graphicFrameChg>
        <pc:graphicFrameChg chg="add mod">
          <ac:chgData name="James Kirkbride" userId="edcc102c-2663-42f4-b920-add477987f29" providerId="ADAL" clId="{90183DEE-51E7-429A-8A5D-8A0F4290804B}" dt="2026-03-18T20:55:24.428" v="406" actId="1076"/>
          <ac:graphicFrameMkLst>
            <pc:docMk/>
            <pc:sldMk cId="1648256233" sldId="3873"/>
            <ac:graphicFrameMk id="7" creationId="{2B731FBD-00C6-06CE-5085-0C565314F713}"/>
          </ac:graphicFrameMkLst>
        </pc:graphicFrameChg>
        <pc:picChg chg="add mod">
          <ac:chgData name="James Kirkbride" userId="edcc102c-2663-42f4-b920-add477987f29" providerId="ADAL" clId="{90183DEE-51E7-429A-8A5D-8A0F4290804B}" dt="2026-03-18T20:31:36.290" v="362"/>
          <ac:picMkLst>
            <pc:docMk/>
            <pc:sldMk cId="1648256233" sldId="3873"/>
            <ac:picMk id="2" creationId="{FB3C02BD-3E67-B00C-E00E-2572FFE46878}"/>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0E848D-94C0-4C1E-864D-ACD22193CEB2}"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449CFF9D-58BF-4FAF-ACE3-CD378EC5CBE5}">
      <dgm:prSet/>
      <dgm:spPr/>
      <dgm:t>
        <a:bodyPr/>
        <a:lstStyle/>
        <a:p>
          <a:r>
            <a:rPr lang="en-US" dirty="0"/>
            <a:t>Are people in EIP offered and receiving NICE‑recommended standards of care?</a:t>
          </a:r>
        </a:p>
      </dgm:t>
    </dgm:pt>
    <dgm:pt modelId="{E267032A-5F1B-4A3F-8C73-B258C00A56DD}" type="parTrans" cxnId="{1040E793-713D-405F-A827-85E6FAD51B32}">
      <dgm:prSet/>
      <dgm:spPr/>
      <dgm:t>
        <a:bodyPr/>
        <a:lstStyle/>
        <a:p>
          <a:endParaRPr lang="en-US"/>
        </a:p>
      </dgm:t>
    </dgm:pt>
    <dgm:pt modelId="{0F12BC2A-5F9D-40D1-A173-1C0EED10A538}" type="sibTrans" cxnId="{1040E793-713D-405F-A827-85E6FAD51B32}">
      <dgm:prSet/>
      <dgm:spPr/>
      <dgm:t>
        <a:bodyPr/>
        <a:lstStyle/>
        <a:p>
          <a:endParaRPr lang="en-US"/>
        </a:p>
      </dgm:t>
    </dgm:pt>
    <dgm:pt modelId="{2FB0D0E9-9F62-4CB9-87C2-6C72EBE785C5}">
      <dgm:prSet/>
      <dgm:spPr/>
      <dgm:t>
        <a:bodyPr/>
        <a:lstStyle/>
        <a:p>
          <a:r>
            <a:rPr lang="en-US" dirty="0"/>
            <a:t>Do offers or receipt of care vary by ethnicity, gender, age, employment or socioeconomic context?</a:t>
          </a:r>
        </a:p>
      </dgm:t>
    </dgm:pt>
    <dgm:pt modelId="{FB860B7F-B703-4108-9999-C1BB1B670BD4}" type="parTrans" cxnId="{EC678D5D-49C2-409F-825C-5E43B752D52F}">
      <dgm:prSet/>
      <dgm:spPr/>
      <dgm:t>
        <a:bodyPr/>
        <a:lstStyle/>
        <a:p>
          <a:endParaRPr lang="en-US"/>
        </a:p>
      </dgm:t>
    </dgm:pt>
    <dgm:pt modelId="{635A2C5E-838E-4003-A960-B6CB1D92D0B6}" type="sibTrans" cxnId="{EC678D5D-49C2-409F-825C-5E43B752D52F}">
      <dgm:prSet/>
      <dgm:spPr/>
      <dgm:t>
        <a:bodyPr/>
        <a:lstStyle/>
        <a:p>
          <a:endParaRPr lang="en-US"/>
        </a:p>
      </dgm:t>
    </dgm:pt>
    <dgm:pt modelId="{0E42598C-00A1-47A4-A84D-81DE81E2D601}">
      <dgm:prSet/>
      <dgm:spPr/>
      <dgm:t>
        <a:bodyPr/>
        <a:lstStyle/>
        <a:p>
          <a:r>
            <a:rPr lang="en-US" dirty="0"/>
            <a:t>Are NICE‑recommended treatments associated with improved PROMs and CROMs in real‑world practice?</a:t>
          </a:r>
        </a:p>
      </dgm:t>
    </dgm:pt>
    <dgm:pt modelId="{7755CE7D-B80B-4D1D-B06A-DA8C3A4129C3}" type="parTrans" cxnId="{70452568-60A6-4BB1-A8E1-BEA83955D4C2}">
      <dgm:prSet/>
      <dgm:spPr/>
      <dgm:t>
        <a:bodyPr/>
        <a:lstStyle/>
        <a:p>
          <a:endParaRPr lang="en-US"/>
        </a:p>
      </dgm:t>
    </dgm:pt>
    <dgm:pt modelId="{0F1D5F52-2742-4629-A5F5-AA559131EC20}" type="sibTrans" cxnId="{70452568-60A6-4BB1-A8E1-BEA83955D4C2}">
      <dgm:prSet/>
      <dgm:spPr/>
      <dgm:t>
        <a:bodyPr/>
        <a:lstStyle/>
        <a:p>
          <a:endParaRPr lang="en-US"/>
        </a:p>
      </dgm:t>
    </dgm:pt>
    <dgm:pt modelId="{B9E78C63-98FB-4440-877E-975F73B5888E}">
      <dgm:prSet/>
      <dgm:spPr/>
      <dgm:t>
        <a:bodyPr/>
        <a:lstStyle/>
        <a:p>
          <a:r>
            <a:rPr lang="en-US" dirty="0"/>
            <a:t>Does the clinical dashboard improve fidelity to NICE standards and reduce inequalities in care?</a:t>
          </a:r>
        </a:p>
      </dgm:t>
    </dgm:pt>
    <dgm:pt modelId="{868551A4-C25A-4E4C-B412-0495F2EF1244}" type="parTrans" cxnId="{06D3DEFE-EE2A-4162-8980-203B1C87B11C}">
      <dgm:prSet/>
      <dgm:spPr/>
      <dgm:t>
        <a:bodyPr/>
        <a:lstStyle/>
        <a:p>
          <a:endParaRPr lang="en-US"/>
        </a:p>
      </dgm:t>
    </dgm:pt>
    <dgm:pt modelId="{E27D2665-6393-4402-BD26-6366F2BF53B3}" type="sibTrans" cxnId="{06D3DEFE-EE2A-4162-8980-203B1C87B11C}">
      <dgm:prSet/>
      <dgm:spPr/>
      <dgm:t>
        <a:bodyPr/>
        <a:lstStyle/>
        <a:p>
          <a:endParaRPr lang="en-US"/>
        </a:p>
      </dgm:t>
    </dgm:pt>
    <dgm:pt modelId="{4BCC19F6-FB2F-4680-8CC5-490DCE15DAB5}">
      <dgm:prSet/>
      <dgm:spPr/>
      <dgm:t>
        <a:bodyPr/>
        <a:lstStyle/>
        <a:p>
          <a:r>
            <a:rPr lang="en-US" dirty="0"/>
            <a:t>Does improved fidelity to evidence‑based care translate into improved patient outcomes?</a:t>
          </a:r>
        </a:p>
      </dgm:t>
    </dgm:pt>
    <dgm:pt modelId="{463B0B88-33E2-4163-9FD1-04E876F53B7B}" type="parTrans" cxnId="{CDFD1327-38C1-4F9C-A007-8C0E1DC99D1C}">
      <dgm:prSet/>
      <dgm:spPr/>
      <dgm:t>
        <a:bodyPr/>
        <a:lstStyle/>
        <a:p>
          <a:endParaRPr lang="en-US"/>
        </a:p>
      </dgm:t>
    </dgm:pt>
    <dgm:pt modelId="{468B14E5-0115-4C00-87AC-774B035B24FD}" type="sibTrans" cxnId="{CDFD1327-38C1-4F9C-A007-8C0E1DC99D1C}">
      <dgm:prSet/>
      <dgm:spPr/>
      <dgm:t>
        <a:bodyPr/>
        <a:lstStyle/>
        <a:p>
          <a:endParaRPr lang="en-US"/>
        </a:p>
      </dgm:t>
    </dgm:pt>
    <dgm:pt modelId="{BBD2ADA4-FE18-4294-8EF7-AC1602D0BEFA}" type="pres">
      <dgm:prSet presAssocID="{BF0E848D-94C0-4C1E-864D-ACD22193CEB2}" presName="vert0" presStyleCnt="0">
        <dgm:presLayoutVars>
          <dgm:dir/>
          <dgm:animOne val="branch"/>
          <dgm:animLvl val="lvl"/>
        </dgm:presLayoutVars>
      </dgm:prSet>
      <dgm:spPr/>
    </dgm:pt>
    <dgm:pt modelId="{C882F545-4731-4955-9DD8-E2ED7DB80BB8}" type="pres">
      <dgm:prSet presAssocID="{449CFF9D-58BF-4FAF-ACE3-CD378EC5CBE5}" presName="thickLine" presStyleLbl="alignNode1" presStyleIdx="0" presStyleCnt="5"/>
      <dgm:spPr/>
    </dgm:pt>
    <dgm:pt modelId="{393E31D4-5DE1-4E18-927C-B10144EDAD18}" type="pres">
      <dgm:prSet presAssocID="{449CFF9D-58BF-4FAF-ACE3-CD378EC5CBE5}" presName="horz1" presStyleCnt="0"/>
      <dgm:spPr/>
    </dgm:pt>
    <dgm:pt modelId="{DFDDA1A8-7A65-4776-8476-94B0404C9887}" type="pres">
      <dgm:prSet presAssocID="{449CFF9D-58BF-4FAF-ACE3-CD378EC5CBE5}" presName="tx1" presStyleLbl="revTx" presStyleIdx="0" presStyleCnt="5"/>
      <dgm:spPr/>
    </dgm:pt>
    <dgm:pt modelId="{5F3551B2-A0B7-41D7-9255-BF1E3C8A78EE}" type="pres">
      <dgm:prSet presAssocID="{449CFF9D-58BF-4FAF-ACE3-CD378EC5CBE5}" presName="vert1" presStyleCnt="0"/>
      <dgm:spPr/>
    </dgm:pt>
    <dgm:pt modelId="{AA1D3DAC-F2ED-46E8-B0DF-154E662AD315}" type="pres">
      <dgm:prSet presAssocID="{2FB0D0E9-9F62-4CB9-87C2-6C72EBE785C5}" presName="thickLine" presStyleLbl="alignNode1" presStyleIdx="1" presStyleCnt="5"/>
      <dgm:spPr/>
    </dgm:pt>
    <dgm:pt modelId="{9384C712-DE92-4E41-9C06-DDB9E43BBDEB}" type="pres">
      <dgm:prSet presAssocID="{2FB0D0E9-9F62-4CB9-87C2-6C72EBE785C5}" presName="horz1" presStyleCnt="0"/>
      <dgm:spPr/>
    </dgm:pt>
    <dgm:pt modelId="{8A9264DB-5640-44D9-ACF0-BF2AA13B810E}" type="pres">
      <dgm:prSet presAssocID="{2FB0D0E9-9F62-4CB9-87C2-6C72EBE785C5}" presName="tx1" presStyleLbl="revTx" presStyleIdx="1" presStyleCnt="5"/>
      <dgm:spPr/>
    </dgm:pt>
    <dgm:pt modelId="{75CD75BB-2D15-4061-92DF-C01F88D037F9}" type="pres">
      <dgm:prSet presAssocID="{2FB0D0E9-9F62-4CB9-87C2-6C72EBE785C5}" presName="vert1" presStyleCnt="0"/>
      <dgm:spPr/>
    </dgm:pt>
    <dgm:pt modelId="{1A4A2D4D-D03B-45EA-9F4F-63D4AECA743A}" type="pres">
      <dgm:prSet presAssocID="{0E42598C-00A1-47A4-A84D-81DE81E2D601}" presName="thickLine" presStyleLbl="alignNode1" presStyleIdx="2" presStyleCnt="5"/>
      <dgm:spPr/>
    </dgm:pt>
    <dgm:pt modelId="{5F75EFD3-5AB0-42F5-B5CF-08DA3CDF981B}" type="pres">
      <dgm:prSet presAssocID="{0E42598C-00A1-47A4-A84D-81DE81E2D601}" presName="horz1" presStyleCnt="0"/>
      <dgm:spPr/>
    </dgm:pt>
    <dgm:pt modelId="{4A5ED340-C20F-4D27-AE1C-810C6B377701}" type="pres">
      <dgm:prSet presAssocID="{0E42598C-00A1-47A4-A84D-81DE81E2D601}" presName="tx1" presStyleLbl="revTx" presStyleIdx="2" presStyleCnt="5"/>
      <dgm:spPr/>
    </dgm:pt>
    <dgm:pt modelId="{9254933A-D987-4253-BE08-D2D39B4CB9DC}" type="pres">
      <dgm:prSet presAssocID="{0E42598C-00A1-47A4-A84D-81DE81E2D601}" presName="vert1" presStyleCnt="0"/>
      <dgm:spPr/>
    </dgm:pt>
    <dgm:pt modelId="{7E2DC27D-409F-4E58-A6A1-7784097BEFEA}" type="pres">
      <dgm:prSet presAssocID="{B9E78C63-98FB-4440-877E-975F73B5888E}" presName="thickLine" presStyleLbl="alignNode1" presStyleIdx="3" presStyleCnt="5"/>
      <dgm:spPr/>
    </dgm:pt>
    <dgm:pt modelId="{98BEE98A-7EE4-4890-B94B-207682C6F7A3}" type="pres">
      <dgm:prSet presAssocID="{B9E78C63-98FB-4440-877E-975F73B5888E}" presName="horz1" presStyleCnt="0"/>
      <dgm:spPr/>
    </dgm:pt>
    <dgm:pt modelId="{25EBD72D-446D-407F-9EEB-3F8557D3AF2A}" type="pres">
      <dgm:prSet presAssocID="{B9E78C63-98FB-4440-877E-975F73B5888E}" presName="tx1" presStyleLbl="revTx" presStyleIdx="3" presStyleCnt="5"/>
      <dgm:spPr/>
    </dgm:pt>
    <dgm:pt modelId="{12F8D5FC-D92E-47C0-A19C-36FE652D6AB0}" type="pres">
      <dgm:prSet presAssocID="{B9E78C63-98FB-4440-877E-975F73B5888E}" presName="vert1" presStyleCnt="0"/>
      <dgm:spPr/>
    </dgm:pt>
    <dgm:pt modelId="{FC7E1F9D-9F36-4E29-BD37-D037E3A088AA}" type="pres">
      <dgm:prSet presAssocID="{4BCC19F6-FB2F-4680-8CC5-490DCE15DAB5}" presName="thickLine" presStyleLbl="alignNode1" presStyleIdx="4" presStyleCnt="5"/>
      <dgm:spPr/>
    </dgm:pt>
    <dgm:pt modelId="{E9C81BE3-496A-4032-8C28-863509BA6BD1}" type="pres">
      <dgm:prSet presAssocID="{4BCC19F6-FB2F-4680-8CC5-490DCE15DAB5}" presName="horz1" presStyleCnt="0"/>
      <dgm:spPr/>
    </dgm:pt>
    <dgm:pt modelId="{F7E9EAAD-2F6E-4BC3-B1F5-00D4C2A86FAD}" type="pres">
      <dgm:prSet presAssocID="{4BCC19F6-FB2F-4680-8CC5-490DCE15DAB5}" presName="tx1" presStyleLbl="revTx" presStyleIdx="4" presStyleCnt="5"/>
      <dgm:spPr/>
    </dgm:pt>
    <dgm:pt modelId="{6CD5F5D9-9F10-4FAB-BF5D-177CD462B1A3}" type="pres">
      <dgm:prSet presAssocID="{4BCC19F6-FB2F-4680-8CC5-490DCE15DAB5}" presName="vert1" presStyleCnt="0"/>
      <dgm:spPr/>
    </dgm:pt>
  </dgm:ptLst>
  <dgm:cxnLst>
    <dgm:cxn modelId="{B17ED520-C5AB-4206-A2DC-6C228023BBD9}" type="presOf" srcId="{4BCC19F6-FB2F-4680-8CC5-490DCE15DAB5}" destId="{F7E9EAAD-2F6E-4BC3-B1F5-00D4C2A86FAD}" srcOrd="0" destOrd="0" presId="urn:microsoft.com/office/officeart/2008/layout/LinedList"/>
    <dgm:cxn modelId="{DB5FD221-4FE7-4AE9-9EDF-0A5E203E5763}" type="presOf" srcId="{449CFF9D-58BF-4FAF-ACE3-CD378EC5CBE5}" destId="{DFDDA1A8-7A65-4776-8476-94B0404C9887}" srcOrd="0" destOrd="0" presId="urn:microsoft.com/office/officeart/2008/layout/LinedList"/>
    <dgm:cxn modelId="{CDFD1327-38C1-4F9C-A007-8C0E1DC99D1C}" srcId="{BF0E848D-94C0-4C1E-864D-ACD22193CEB2}" destId="{4BCC19F6-FB2F-4680-8CC5-490DCE15DAB5}" srcOrd="4" destOrd="0" parTransId="{463B0B88-33E2-4163-9FD1-04E876F53B7B}" sibTransId="{468B14E5-0115-4C00-87AC-774B035B24FD}"/>
    <dgm:cxn modelId="{12B68B34-BDE9-4EEE-A271-3217020DD760}" type="presOf" srcId="{0E42598C-00A1-47A4-A84D-81DE81E2D601}" destId="{4A5ED340-C20F-4D27-AE1C-810C6B377701}" srcOrd="0" destOrd="0" presId="urn:microsoft.com/office/officeart/2008/layout/LinedList"/>
    <dgm:cxn modelId="{EC678D5D-49C2-409F-825C-5E43B752D52F}" srcId="{BF0E848D-94C0-4C1E-864D-ACD22193CEB2}" destId="{2FB0D0E9-9F62-4CB9-87C2-6C72EBE785C5}" srcOrd="1" destOrd="0" parTransId="{FB860B7F-B703-4108-9999-C1BB1B670BD4}" sibTransId="{635A2C5E-838E-4003-A960-B6CB1D92D0B6}"/>
    <dgm:cxn modelId="{70452568-60A6-4BB1-A8E1-BEA83955D4C2}" srcId="{BF0E848D-94C0-4C1E-864D-ACD22193CEB2}" destId="{0E42598C-00A1-47A4-A84D-81DE81E2D601}" srcOrd="2" destOrd="0" parTransId="{7755CE7D-B80B-4D1D-B06A-DA8C3A4129C3}" sibTransId="{0F1D5F52-2742-4629-A5F5-AA559131EC20}"/>
    <dgm:cxn modelId="{F8381A6E-54CC-4E0A-8D69-EA2FF8BFC10E}" type="presOf" srcId="{B9E78C63-98FB-4440-877E-975F73B5888E}" destId="{25EBD72D-446D-407F-9EEB-3F8557D3AF2A}" srcOrd="0" destOrd="0" presId="urn:microsoft.com/office/officeart/2008/layout/LinedList"/>
    <dgm:cxn modelId="{85311D50-B1D9-4EAD-90A5-FB7581F9B081}" type="presOf" srcId="{BF0E848D-94C0-4C1E-864D-ACD22193CEB2}" destId="{BBD2ADA4-FE18-4294-8EF7-AC1602D0BEFA}" srcOrd="0" destOrd="0" presId="urn:microsoft.com/office/officeart/2008/layout/LinedList"/>
    <dgm:cxn modelId="{1040E793-713D-405F-A827-85E6FAD51B32}" srcId="{BF0E848D-94C0-4C1E-864D-ACD22193CEB2}" destId="{449CFF9D-58BF-4FAF-ACE3-CD378EC5CBE5}" srcOrd="0" destOrd="0" parTransId="{E267032A-5F1B-4A3F-8C73-B258C00A56DD}" sibTransId="{0F12BC2A-5F9D-40D1-A173-1C0EED10A538}"/>
    <dgm:cxn modelId="{339A10E8-03D7-46FD-988E-8F415D309D4E}" type="presOf" srcId="{2FB0D0E9-9F62-4CB9-87C2-6C72EBE785C5}" destId="{8A9264DB-5640-44D9-ACF0-BF2AA13B810E}" srcOrd="0" destOrd="0" presId="urn:microsoft.com/office/officeart/2008/layout/LinedList"/>
    <dgm:cxn modelId="{06D3DEFE-EE2A-4162-8980-203B1C87B11C}" srcId="{BF0E848D-94C0-4C1E-864D-ACD22193CEB2}" destId="{B9E78C63-98FB-4440-877E-975F73B5888E}" srcOrd="3" destOrd="0" parTransId="{868551A4-C25A-4E4C-B412-0495F2EF1244}" sibTransId="{E27D2665-6393-4402-BD26-6366F2BF53B3}"/>
    <dgm:cxn modelId="{9D53DE67-D379-4E9A-A146-C49C8FCB4370}" type="presParOf" srcId="{BBD2ADA4-FE18-4294-8EF7-AC1602D0BEFA}" destId="{C882F545-4731-4955-9DD8-E2ED7DB80BB8}" srcOrd="0" destOrd="0" presId="urn:microsoft.com/office/officeart/2008/layout/LinedList"/>
    <dgm:cxn modelId="{0F972AAA-F913-465A-AE0D-F6C84A8D0DC5}" type="presParOf" srcId="{BBD2ADA4-FE18-4294-8EF7-AC1602D0BEFA}" destId="{393E31D4-5DE1-4E18-927C-B10144EDAD18}" srcOrd="1" destOrd="0" presId="urn:microsoft.com/office/officeart/2008/layout/LinedList"/>
    <dgm:cxn modelId="{8DE7ED9B-BDBE-4E33-9785-0AFE15DAA723}" type="presParOf" srcId="{393E31D4-5DE1-4E18-927C-B10144EDAD18}" destId="{DFDDA1A8-7A65-4776-8476-94B0404C9887}" srcOrd="0" destOrd="0" presId="urn:microsoft.com/office/officeart/2008/layout/LinedList"/>
    <dgm:cxn modelId="{4E226508-9A23-4F14-A132-5B503F30A7D6}" type="presParOf" srcId="{393E31D4-5DE1-4E18-927C-B10144EDAD18}" destId="{5F3551B2-A0B7-41D7-9255-BF1E3C8A78EE}" srcOrd="1" destOrd="0" presId="urn:microsoft.com/office/officeart/2008/layout/LinedList"/>
    <dgm:cxn modelId="{864CDC72-FB8C-42AF-94F9-686CF0116CB2}" type="presParOf" srcId="{BBD2ADA4-FE18-4294-8EF7-AC1602D0BEFA}" destId="{AA1D3DAC-F2ED-46E8-B0DF-154E662AD315}" srcOrd="2" destOrd="0" presId="urn:microsoft.com/office/officeart/2008/layout/LinedList"/>
    <dgm:cxn modelId="{85A04005-3DFA-49A6-96AE-7FDDC0B72C1D}" type="presParOf" srcId="{BBD2ADA4-FE18-4294-8EF7-AC1602D0BEFA}" destId="{9384C712-DE92-4E41-9C06-DDB9E43BBDEB}" srcOrd="3" destOrd="0" presId="urn:microsoft.com/office/officeart/2008/layout/LinedList"/>
    <dgm:cxn modelId="{D2BE1E0D-56CC-455F-A1A5-8825A8C86EF7}" type="presParOf" srcId="{9384C712-DE92-4E41-9C06-DDB9E43BBDEB}" destId="{8A9264DB-5640-44D9-ACF0-BF2AA13B810E}" srcOrd="0" destOrd="0" presId="urn:microsoft.com/office/officeart/2008/layout/LinedList"/>
    <dgm:cxn modelId="{58B2BC8C-2FD3-4870-8185-1D4A0D7FCDEF}" type="presParOf" srcId="{9384C712-DE92-4E41-9C06-DDB9E43BBDEB}" destId="{75CD75BB-2D15-4061-92DF-C01F88D037F9}" srcOrd="1" destOrd="0" presId="urn:microsoft.com/office/officeart/2008/layout/LinedList"/>
    <dgm:cxn modelId="{9B911BB6-E74A-4768-83EF-511002329D26}" type="presParOf" srcId="{BBD2ADA4-FE18-4294-8EF7-AC1602D0BEFA}" destId="{1A4A2D4D-D03B-45EA-9F4F-63D4AECA743A}" srcOrd="4" destOrd="0" presId="urn:microsoft.com/office/officeart/2008/layout/LinedList"/>
    <dgm:cxn modelId="{DA9AC2E6-C98D-4958-8F8A-D23A12CE882C}" type="presParOf" srcId="{BBD2ADA4-FE18-4294-8EF7-AC1602D0BEFA}" destId="{5F75EFD3-5AB0-42F5-B5CF-08DA3CDF981B}" srcOrd="5" destOrd="0" presId="urn:microsoft.com/office/officeart/2008/layout/LinedList"/>
    <dgm:cxn modelId="{D89BD8F2-E10C-441D-8AE2-A54D7BC5C2C8}" type="presParOf" srcId="{5F75EFD3-5AB0-42F5-B5CF-08DA3CDF981B}" destId="{4A5ED340-C20F-4D27-AE1C-810C6B377701}" srcOrd="0" destOrd="0" presId="urn:microsoft.com/office/officeart/2008/layout/LinedList"/>
    <dgm:cxn modelId="{9ED1094B-83B1-49B6-AF72-A3E4A27A6DC6}" type="presParOf" srcId="{5F75EFD3-5AB0-42F5-B5CF-08DA3CDF981B}" destId="{9254933A-D987-4253-BE08-D2D39B4CB9DC}" srcOrd="1" destOrd="0" presId="urn:microsoft.com/office/officeart/2008/layout/LinedList"/>
    <dgm:cxn modelId="{B4D74B59-B904-4619-8812-0C82E0E1BE83}" type="presParOf" srcId="{BBD2ADA4-FE18-4294-8EF7-AC1602D0BEFA}" destId="{7E2DC27D-409F-4E58-A6A1-7784097BEFEA}" srcOrd="6" destOrd="0" presId="urn:microsoft.com/office/officeart/2008/layout/LinedList"/>
    <dgm:cxn modelId="{FED15311-4B36-443B-8742-C5AB49EEDD62}" type="presParOf" srcId="{BBD2ADA4-FE18-4294-8EF7-AC1602D0BEFA}" destId="{98BEE98A-7EE4-4890-B94B-207682C6F7A3}" srcOrd="7" destOrd="0" presId="urn:microsoft.com/office/officeart/2008/layout/LinedList"/>
    <dgm:cxn modelId="{717F75FA-8F29-4724-B546-952045EC0A42}" type="presParOf" srcId="{98BEE98A-7EE4-4890-B94B-207682C6F7A3}" destId="{25EBD72D-446D-407F-9EEB-3F8557D3AF2A}" srcOrd="0" destOrd="0" presId="urn:microsoft.com/office/officeart/2008/layout/LinedList"/>
    <dgm:cxn modelId="{6263A21C-7CF2-4C34-8AB2-34B5E7C7BFCE}" type="presParOf" srcId="{98BEE98A-7EE4-4890-B94B-207682C6F7A3}" destId="{12F8D5FC-D92E-47C0-A19C-36FE652D6AB0}" srcOrd="1" destOrd="0" presId="urn:microsoft.com/office/officeart/2008/layout/LinedList"/>
    <dgm:cxn modelId="{288ADDED-C68C-499F-9564-134CA469F25D}" type="presParOf" srcId="{BBD2ADA4-FE18-4294-8EF7-AC1602D0BEFA}" destId="{FC7E1F9D-9F36-4E29-BD37-D037E3A088AA}" srcOrd="8" destOrd="0" presId="urn:microsoft.com/office/officeart/2008/layout/LinedList"/>
    <dgm:cxn modelId="{450D64C2-161F-4D79-8C4B-EB389F92582B}" type="presParOf" srcId="{BBD2ADA4-FE18-4294-8EF7-AC1602D0BEFA}" destId="{E9C81BE3-496A-4032-8C28-863509BA6BD1}" srcOrd="9" destOrd="0" presId="urn:microsoft.com/office/officeart/2008/layout/LinedList"/>
    <dgm:cxn modelId="{D0094D32-FDC4-4BC8-AA9A-0271C87156CF}" type="presParOf" srcId="{E9C81BE3-496A-4032-8C28-863509BA6BD1}" destId="{F7E9EAAD-2F6E-4BC3-B1F5-00D4C2A86FAD}" srcOrd="0" destOrd="0" presId="urn:microsoft.com/office/officeart/2008/layout/LinedList"/>
    <dgm:cxn modelId="{B5257D19-B9CA-4D9D-BE75-B2C58E37D760}" type="presParOf" srcId="{E9C81BE3-496A-4032-8C28-863509BA6BD1}" destId="{6CD5F5D9-9F10-4FAB-BF5D-177CD462B1A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9D66F7-91DA-4AFF-BE69-7BD9C0B2E375}" type="doc">
      <dgm:prSet loTypeId="urn:microsoft.com/office/officeart/2016/7/layout/RepeatingBendingProcessNew" loCatId="process" qsTypeId="urn:microsoft.com/office/officeart/2005/8/quickstyle/simple5" qsCatId="simple" csTypeId="urn:microsoft.com/office/officeart/2005/8/colors/colorful5" csCatId="colorful" phldr="1"/>
      <dgm:spPr/>
      <dgm:t>
        <a:bodyPr/>
        <a:lstStyle/>
        <a:p>
          <a:endParaRPr lang="en-US"/>
        </a:p>
      </dgm:t>
    </dgm:pt>
    <dgm:pt modelId="{5C88D235-A809-4919-B941-297932B3B245}">
      <dgm:prSet/>
      <dgm:spPr/>
      <dgm:t>
        <a:bodyPr/>
        <a:lstStyle/>
        <a:p>
          <a:r>
            <a:rPr lang="en-US" dirty="0"/>
            <a:t>Data Quality</a:t>
          </a:r>
        </a:p>
      </dgm:t>
    </dgm:pt>
    <dgm:pt modelId="{4E636A66-86B9-4736-9838-7CBA0DEE7244}" type="parTrans" cxnId="{90543754-5F9D-46C4-B24B-B3D21F2468F1}">
      <dgm:prSet/>
      <dgm:spPr/>
      <dgm:t>
        <a:bodyPr/>
        <a:lstStyle/>
        <a:p>
          <a:endParaRPr lang="en-US"/>
        </a:p>
      </dgm:t>
    </dgm:pt>
    <dgm:pt modelId="{10F635E9-F8D8-4A3A-8F34-5C9A1279A083}" type="sibTrans" cxnId="{90543754-5F9D-46C4-B24B-B3D21F2468F1}">
      <dgm:prSet/>
      <dgm:spPr/>
      <dgm:t>
        <a:bodyPr/>
        <a:lstStyle/>
        <a:p>
          <a:endParaRPr lang="en-US"/>
        </a:p>
      </dgm:t>
    </dgm:pt>
    <dgm:pt modelId="{469BDF1E-3EC7-41E9-9A49-730D5A45A115}">
      <dgm:prSet/>
      <dgm:spPr/>
      <dgm:t>
        <a:bodyPr/>
        <a:lstStyle/>
        <a:p>
          <a:r>
            <a:rPr lang="en-US" dirty="0"/>
            <a:t>Implementation</a:t>
          </a:r>
        </a:p>
      </dgm:t>
    </dgm:pt>
    <dgm:pt modelId="{73DB4067-6230-4AE0-B7B0-5168B6537D58}" type="parTrans" cxnId="{9D86AF40-EC22-4BC1-903F-68D40A960079}">
      <dgm:prSet/>
      <dgm:spPr/>
      <dgm:t>
        <a:bodyPr/>
        <a:lstStyle/>
        <a:p>
          <a:endParaRPr lang="en-US"/>
        </a:p>
      </dgm:t>
    </dgm:pt>
    <dgm:pt modelId="{7614F97A-F3E0-4166-AF87-F4953A633341}" type="sibTrans" cxnId="{9D86AF40-EC22-4BC1-903F-68D40A960079}">
      <dgm:prSet/>
      <dgm:spPr/>
      <dgm:t>
        <a:bodyPr/>
        <a:lstStyle/>
        <a:p>
          <a:endParaRPr lang="en-US"/>
        </a:p>
      </dgm:t>
    </dgm:pt>
    <dgm:pt modelId="{E8B83FCB-4167-40BD-95B4-F408CE0576E2}">
      <dgm:prSet/>
      <dgm:spPr/>
      <dgm:t>
        <a:bodyPr/>
        <a:lstStyle/>
        <a:p>
          <a:r>
            <a:rPr lang="en-US" dirty="0"/>
            <a:t>Clinical Effectiveness</a:t>
          </a:r>
        </a:p>
      </dgm:t>
    </dgm:pt>
    <dgm:pt modelId="{8A1405FC-AFF2-45AC-8C7B-3A86E648C8AE}" type="parTrans" cxnId="{AFF8CD2F-3E89-4B2B-B9AF-06BD373FD7B3}">
      <dgm:prSet/>
      <dgm:spPr/>
      <dgm:t>
        <a:bodyPr/>
        <a:lstStyle/>
        <a:p>
          <a:endParaRPr lang="en-US"/>
        </a:p>
      </dgm:t>
    </dgm:pt>
    <dgm:pt modelId="{4464FBE0-C1AC-47B6-B94D-18B80BACF226}" type="sibTrans" cxnId="{AFF8CD2F-3E89-4B2B-B9AF-06BD373FD7B3}">
      <dgm:prSet/>
      <dgm:spPr/>
      <dgm:t>
        <a:bodyPr/>
        <a:lstStyle/>
        <a:p>
          <a:endParaRPr lang="en-US"/>
        </a:p>
      </dgm:t>
    </dgm:pt>
    <dgm:pt modelId="{0465D431-B45C-4CBD-B7D4-9521C8C5ED5C}">
      <dgm:prSet/>
      <dgm:spPr/>
      <dgm:t>
        <a:bodyPr/>
        <a:lstStyle/>
        <a:p>
          <a:r>
            <a:rPr lang="en-GB" dirty="0"/>
            <a:t>Cost</a:t>
          </a:r>
        </a:p>
        <a:p>
          <a:r>
            <a:rPr lang="en-GB" dirty="0"/>
            <a:t>Effectiveness</a:t>
          </a:r>
          <a:endParaRPr lang="en-US" dirty="0"/>
        </a:p>
      </dgm:t>
    </dgm:pt>
    <dgm:pt modelId="{78CB1EA9-08AD-4CA5-8E75-93F2F2547D2F}" type="parTrans" cxnId="{4A565D32-27CA-4C19-91B0-37F6F7F5F4DA}">
      <dgm:prSet/>
      <dgm:spPr/>
      <dgm:t>
        <a:bodyPr/>
        <a:lstStyle/>
        <a:p>
          <a:endParaRPr lang="en-US"/>
        </a:p>
      </dgm:t>
    </dgm:pt>
    <dgm:pt modelId="{9EFEE12D-D8E4-4FC8-A7DB-4A74EC5FA008}" type="sibTrans" cxnId="{4A565D32-27CA-4C19-91B0-37F6F7F5F4DA}">
      <dgm:prSet/>
      <dgm:spPr/>
      <dgm:t>
        <a:bodyPr/>
        <a:lstStyle/>
        <a:p>
          <a:endParaRPr lang="en-US"/>
        </a:p>
      </dgm:t>
    </dgm:pt>
    <dgm:pt modelId="{734A8CF2-B42D-4A6B-B396-85554A6E8181}" type="pres">
      <dgm:prSet presAssocID="{569D66F7-91DA-4AFF-BE69-7BD9C0B2E375}" presName="Name0" presStyleCnt="0">
        <dgm:presLayoutVars>
          <dgm:dir/>
          <dgm:resizeHandles val="exact"/>
        </dgm:presLayoutVars>
      </dgm:prSet>
      <dgm:spPr/>
    </dgm:pt>
    <dgm:pt modelId="{987BE9CA-B510-48C6-9E67-BD99513D8C72}" type="pres">
      <dgm:prSet presAssocID="{5C88D235-A809-4919-B941-297932B3B245}" presName="node" presStyleLbl="node1" presStyleIdx="0" presStyleCnt="4">
        <dgm:presLayoutVars>
          <dgm:bulletEnabled val="1"/>
        </dgm:presLayoutVars>
      </dgm:prSet>
      <dgm:spPr/>
    </dgm:pt>
    <dgm:pt modelId="{477CF2EC-2E85-47BA-B9EE-9200A57E6CD8}" type="pres">
      <dgm:prSet presAssocID="{10F635E9-F8D8-4A3A-8F34-5C9A1279A083}" presName="sibTrans" presStyleLbl="sibTrans1D1" presStyleIdx="0" presStyleCnt="3"/>
      <dgm:spPr/>
    </dgm:pt>
    <dgm:pt modelId="{628658C3-BA32-4B65-8C59-682348AD7697}" type="pres">
      <dgm:prSet presAssocID="{10F635E9-F8D8-4A3A-8F34-5C9A1279A083}" presName="connectorText" presStyleLbl="sibTrans1D1" presStyleIdx="0" presStyleCnt="3"/>
      <dgm:spPr/>
    </dgm:pt>
    <dgm:pt modelId="{8A7C510E-40E8-4B68-9552-ADA5D2DA8BD1}" type="pres">
      <dgm:prSet presAssocID="{469BDF1E-3EC7-41E9-9A49-730D5A45A115}" presName="node" presStyleLbl="node1" presStyleIdx="1" presStyleCnt="4">
        <dgm:presLayoutVars>
          <dgm:bulletEnabled val="1"/>
        </dgm:presLayoutVars>
      </dgm:prSet>
      <dgm:spPr/>
    </dgm:pt>
    <dgm:pt modelId="{299B9030-63C9-441E-944E-7E78F796BBB7}" type="pres">
      <dgm:prSet presAssocID="{7614F97A-F3E0-4166-AF87-F4953A633341}" presName="sibTrans" presStyleLbl="sibTrans1D1" presStyleIdx="1" presStyleCnt="3"/>
      <dgm:spPr/>
    </dgm:pt>
    <dgm:pt modelId="{4BDBC070-707E-4D88-9D0D-46C905F6FEE1}" type="pres">
      <dgm:prSet presAssocID="{7614F97A-F3E0-4166-AF87-F4953A633341}" presName="connectorText" presStyleLbl="sibTrans1D1" presStyleIdx="1" presStyleCnt="3"/>
      <dgm:spPr/>
    </dgm:pt>
    <dgm:pt modelId="{674D4C58-8973-4DD3-84B5-25235DAD04AA}" type="pres">
      <dgm:prSet presAssocID="{E8B83FCB-4167-40BD-95B4-F408CE0576E2}" presName="node" presStyleLbl="node1" presStyleIdx="2" presStyleCnt="4">
        <dgm:presLayoutVars>
          <dgm:bulletEnabled val="1"/>
        </dgm:presLayoutVars>
      </dgm:prSet>
      <dgm:spPr/>
    </dgm:pt>
    <dgm:pt modelId="{2E3ACBDE-87D2-4E13-B4BD-FE8669E52D3F}" type="pres">
      <dgm:prSet presAssocID="{4464FBE0-C1AC-47B6-B94D-18B80BACF226}" presName="sibTrans" presStyleLbl="sibTrans1D1" presStyleIdx="2" presStyleCnt="3"/>
      <dgm:spPr/>
    </dgm:pt>
    <dgm:pt modelId="{C40E588E-195D-4C56-9B1E-F6BB654DA71E}" type="pres">
      <dgm:prSet presAssocID="{4464FBE0-C1AC-47B6-B94D-18B80BACF226}" presName="connectorText" presStyleLbl="sibTrans1D1" presStyleIdx="2" presStyleCnt="3"/>
      <dgm:spPr/>
    </dgm:pt>
    <dgm:pt modelId="{F8C7945C-A2D3-4C7F-A491-BDD440D50A7A}" type="pres">
      <dgm:prSet presAssocID="{0465D431-B45C-4CBD-B7D4-9521C8C5ED5C}" presName="node" presStyleLbl="node1" presStyleIdx="3" presStyleCnt="4">
        <dgm:presLayoutVars>
          <dgm:bulletEnabled val="1"/>
        </dgm:presLayoutVars>
      </dgm:prSet>
      <dgm:spPr/>
    </dgm:pt>
  </dgm:ptLst>
  <dgm:cxnLst>
    <dgm:cxn modelId="{7C957B0C-DB8C-4407-8B10-FFE62D75F7DA}" type="presOf" srcId="{10F635E9-F8D8-4A3A-8F34-5C9A1279A083}" destId="{477CF2EC-2E85-47BA-B9EE-9200A57E6CD8}" srcOrd="0" destOrd="0" presId="urn:microsoft.com/office/officeart/2016/7/layout/RepeatingBendingProcessNew"/>
    <dgm:cxn modelId="{AFF8CD2F-3E89-4B2B-B9AF-06BD373FD7B3}" srcId="{569D66F7-91DA-4AFF-BE69-7BD9C0B2E375}" destId="{E8B83FCB-4167-40BD-95B4-F408CE0576E2}" srcOrd="2" destOrd="0" parTransId="{8A1405FC-AFF2-45AC-8C7B-3A86E648C8AE}" sibTransId="{4464FBE0-C1AC-47B6-B94D-18B80BACF226}"/>
    <dgm:cxn modelId="{4A565D32-27CA-4C19-91B0-37F6F7F5F4DA}" srcId="{569D66F7-91DA-4AFF-BE69-7BD9C0B2E375}" destId="{0465D431-B45C-4CBD-B7D4-9521C8C5ED5C}" srcOrd="3" destOrd="0" parTransId="{78CB1EA9-08AD-4CA5-8E75-93F2F2547D2F}" sibTransId="{9EFEE12D-D8E4-4FC8-A7DB-4A74EC5FA008}"/>
    <dgm:cxn modelId="{9D86AF40-EC22-4BC1-903F-68D40A960079}" srcId="{569D66F7-91DA-4AFF-BE69-7BD9C0B2E375}" destId="{469BDF1E-3EC7-41E9-9A49-730D5A45A115}" srcOrd="1" destOrd="0" parTransId="{73DB4067-6230-4AE0-B7B0-5168B6537D58}" sibTransId="{7614F97A-F3E0-4166-AF87-F4953A633341}"/>
    <dgm:cxn modelId="{C6548E41-26D6-44B5-A8C6-E801C0DA2D50}" type="presOf" srcId="{5C88D235-A809-4919-B941-297932B3B245}" destId="{987BE9CA-B510-48C6-9E67-BD99513D8C72}" srcOrd="0" destOrd="0" presId="urn:microsoft.com/office/officeart/2016/7/layout/RepeatingBendingProcessNew"/>
    <dgm:cxn modelId="{90543754-5F9D-46C4-B24B-B3D21F2468F1}" srcId="{569D66F7-91DA-4AFF-BE69-7BD9C0B2E375}" destId="{5C88D235-A809-4919-B941-297932B3B245}" srcOrd="0" destOrd="0" parTransId="{4E636A66-86B9-4736-9838-7CBA0DEE7244}" sibTransId="{10F635E9-F8D8-4A3A-8F34-5C9A1279A083}"/>
    <dgm:cxn modelId="{3C4CEC54-52DE-4A33-AA9B-D08DABF0A828}" type="presOf" srcId="{7614F97A-F3E0-4166-AF87-F4953A633341}" destId="{299B9030-63C9-441E-944E-7E78F796BBB7}" srcOrd="0" destOrd="0" presId="urn:microsoft.com/office/officeart/2016/7/layout/RepeatingBendingProcessNew"/>
    <dgm:cxn modelId="{BA839756-11B4-431D-89C3-35E60549D644}" type="presOf" srcId="{4464FBE0-C1AC-47B6-B94D-18B80BACF226}" destId="{C40E588E-195D-4C56-9B1E-F6BB654DA71E}" srcOrd="1" destOrd="0" presId="urn:microsoft.com/office/officeart/2016/7/layout/RepeatingBendingProcessNew"/>
    <dgm:cxn modelId="{9E3F8F7B-FB57-46D5-A233-54E5D9B270BD}" type="presOf" srcId="{4464FBE0-C1AC-47B6-B94D-18B80BACF226}" destId="{2E3ACBDE-87D2-4E13-B4BD-FE8669E52D3F}" srcOrd="0" destOrd="0" presId="urn:microsoft.com/office/officeart/2016/7/layout/RepeatingBendingProcessNew"/>
    <dgm:cxn modelId="{BDF39491-E2FD-4990-946B-73F4BC1BD43F}" type="presOf" srcId="{7614F97A-F3E0-4166-AF87-F4953A633341}" destId="{4BDBC070-707E-4D88-9D0D-46C905F6FEE1}" srcOrd="1" destOrd="0" presId="urn:microsoft.com/office/officeart/2016/7/layout/RepeatingBendingProcessNew"/>
    <dgm:cxn modelId="{7ACB77A8-DE1C-4256-93DD-195270EC0C46}" type="presOf" srcId="{569D66F7-91DA-4AFF-BE69-7BD9C0B2E375}" destId="{734A8CF2-B42D-4A6B-B396-85554A6E8181}" srcOrd="0" destOrd="0" presId="urn:microsoft.com/office/officeart/2016/7/layout/RepeatingBendingProcessNew"/>
    <dgm:cxn modelId="{7C74F9B1-602B-4D00-842F-05706086FF80}" type="presOf" srcId="{469BDF1E-3EC7-41E9-9A49-730D5A45A115}" destId="{8A7C510E-40E8-4B68-9552-ADA5D2DA8BD1}" srcOrd="0" destOrd="0" presId="urn:microsoft.com/office/officeart/2016/7/layout/RepeatingBendingProcessNew"/>
    <dgm:cxn modelId="{A8B73AC4-EB97-421C-A8DD-6594D6D709AA}" type="presOf" srcId="{10F635E9-F8D8-4A3A-8F34-5C9A1279A083}" destId="{628658C3-BA32-4B65-8C59-682348AD7697}" srcOrd="1" destOrd="0" presId="urn:microsoft.com/office/officeart/2016/7/layout/RepeatingBendingProcessNew"/>
    <dgm:cxn modelId="{F9A25FE4-C344-4888-A26C-8D89EC8E2809}" type="presOf" srcId="{E8B83FCB-4167-40BD-95B4-F408CE0576E2}" destId="{674D4C58-8973-4DD3-84B5-25235DAD04AA}" srcOrd="0" destOrd="0" presId="urn:microsoft.com/office/officeart/2016/7/layout/RepeatingBendingProcessNew"/>
    <dgm:cxn modelId="{FD8195FB-8AA0-4B1E-B252-52F55B4F97A5}" type="presOf" srcId="{0465D431-B45C-4CBD-B7D4-9521C8C5ED5C}" destId="{F8C7945C-A2D3-4C7F-A491-BDD440D50A7A}" srcOrd="0" destOrd="0" presId="urn:microsoft.com/office/officeart/2016/7/layout/RepeatingBendingProcessNew"/>
    <dgm:cxn modelId="{FDD6A479-7F1E-4633-BF96-102ED932F8DD}" type="presParOf" srcId="{734A8CF2-B42D-4A6B-B396-85554A6E8181}" destId="{987BE9CA-B510-48C6-9E67-BD99513D8C72}" srcOrd="0" destOrd="0" presId="urn:microsoft.com/office/officeart/2016/7/layout/RepeatingBendingProcessNew"/>
    <dgm:cxn modelId="{82CE5BE6-CD76-4A2B-A679-2A7778EE7D28}" type="presParOf" srcId="{734A8CF2-B42D-4A6B-B396-85554A6E8181}" destId="{477CF2EC-2E85-47BA-B9EE-9200A57E6CD8}" srcOrd="1" destOrd="0" presId="urn:microsoft.com/office/officeart/2016/7/layout/RepeatingBendingProcessNew"/>
    <dgm:cxn modelId="{4FB272A2-C1E6-442F-8D7D-8BE4666643F4}" type="presParOf" srcId="{477CF2EC-2E85-47BA-B9EE-9200A57E6CD8}" destId="{628658C3-BA32-4B65-8C59-682348AD7697}" srcOrd="0" destOrd="0" presId="urn:microsoft.com/office/officeart/2016/7/layout/RepeatingBendingProcessNew"/>
    <dgm:cxn modelId="{D230AE83-1DF2-4E49-8A76-631CCF9834BC}" type="presParOf" srcId="{734A8CF2-B42D-4A6B-B396-85554A6E8181}" destId="{8A7C510E-40E8-4B68-9552-ADA5D2DA8BD1}" srcOrd="2" destOrd="0" presId="urn:microsoft.com/office/officeart/2016/7/layout/RepeatingBendingProcessNew"/>
    <dgm:cxn modelId="{ED98561D-8132-44D7-B175-1C799A7886FE}" type="presParOf" srcId="{734A8CF2-B42D-4A6B-B396-85554A6E8181}" destId="{299B9030-63C9-441E-944E-7E78F796BBB7}" srcOrd="3" destOrd="0" presId="urn:microsoft.com/office/officeart/2016/7/layout/RepeatingBendingProcessNew"/>
    <dgm:cxn modelId="{37F2D10E-8877-4FB6-92A1-E42099A2E021}" type="presParOf" srcId="{299B9030-63C9-441E-944E-7E78F796BBB7}" destId="{4BDBC070-707E-4D88-9D0D-46C905F6FEE1}" srcOrd="0" destOrd="0" presId="urn:microsoft.com/office/officeart/2016/7/layout/RepeatingBendingProcessNew"/>
    <dgm:cxn modelId="{C17AB270-282B-43E1-BEF6-A59F1D4F0887}" type="presParOf" srcId="{734A8CF2-B42D-4A6B-B396-85554A6E8181}" destId="{674D4C58-8973-4DD3-84B5-25235DAD04AA}" srcOrd="4" destOrd="0" presId="urn:microsoft.com/office/officeart/2016/7/layout/RepeatingBendingProcessNew"/>
    <dgm:cxn modelId="{05B3E108-BE82-4AF2-9230-285823CDDE0E}" type="presParOf" srcId="{734A8CF2-B42D-4A6B-B396-85554A6E8181}" destId="{2E3ACBDE-87D2-4E13-B4BD-FE8669E52D3F}" srcOrd="5" destOrd="0" presId="urn:microsoft.com/office/officeart/2016/7/layout/RepeatingBendingProcessNew"/>
    <dgm:cxn modelId="{DE1D915C-AD24-4FDB-86C7-7C94EFC9C41B}" type="presParOf" srcId="{2E3ACBDE-87D2-4E13-B4BD-FE8669E52D3F}" destId="{C40E588E-195D-4C56-9B1E-F6BB654DA71E}" srcOrd="0" destOrd="0" presId="urn:microsoft.com/office/officeart/2016/7/layout/RepeatingBendingProcessNew"/>
    <dgm:cxn modelId="{759EFAB7-ACAA-4C69-A7D8-60A0751BE050}" type="presParOf" srcId="{734A8CF2-B42D-4A6B-B396-85554A6E8181}" destId="{F8C7945C-A2D3-4C7F-A491-BDD440D50A7A}" srcOrd="6"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82F545-4731-4955-9DD8-E2ED7DB80BB8}">
      <dsp:nvSpPr>
        <dsp:cNvPr id="0" name=""/>
        <dsp:cNvSpPr/>
      </dsp:nvSpPr>
      <dsp:spPr>
        <a:xfrm>
          <a:off x="0" y="578"/>
          <a:ext cx="5478055"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DDA1A8-7A65-4776-8476-94B0404C9887}">
      <dsp:nvSpPr>
        <dsp:cNvPr id="0" name=""/>
        <dsp:cNvSpPr/>
      </dsp:nvSpPr>
      <dsp:spPr>
        <a:xfrm>
          <a:off x="0" y="578"/>
          <a:ext cx="5478055" cy="947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Are people in EIP offered and receiving NICE‑recommended standards of care?</a:t>
          </a:r>
        </a:p>
      </dsp:txBody>
      <dsp:txXfrm>
        <a:off x="0" y="578"/>
        <a:ext cx="5478055" cy="947778"/>
      </dsp:txXfrm>
    </dsp:sp>
    <dsp:sp modelId="{AA1D3DAC-F2ED-46E8-B0DF-154E662AD315}">
      <dsp:nvSpPr>
        <dsp:cNvPr id="0" name=""/>
        <dsp:cNvSpPr/>
      </dsp:nvSpPr>
      <dsp:spPr>
        <a:xfrm>
          <a:off x="0" y="948356"/>
          <a:ext cx="5478055" cy="0"/>
        </a:xfrm>
        <a:prstGeom prst="line">
          <a:avLst/>
        </a:prstGeom>
        <a:solidFill>
          <a:schemeClr val="accent5">
            <a:hueOff val="-3038037"/>
            <a:satOff val="-207"/>
            <a:lumOff val="490"/>
            <a:alphaOff val="0"/>
          </a:schemeClr>
        </a:solidFill>
        <a:ln w="19050" cap="flat" cmpd="sng" algn="ctr">
          <a:solidFill>
            <a:schemeClr val="accent5">
              <a:hueOff val="-3038037"/>
              <a:satOff val="-207"/>
              <a:lumOff val="4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9264DB-5640-44D9-ACF0-BF2AA13B810E}">
      <dsp:nvSpPr>
        <dsp:cNvPr id="0" name=""/>
        <dsp:cNvSpPr/>
      </dsp:nvSpPr>
      <dsp:spPr>
        <a:xfrm>
          <a:off x="0" y="948356"/>
          <a:ext cx="5478055" cy="947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Do offers or receipt of care vary by ethnicity, gender, age, employment or socioeconomic context?</a:t>
          </a:r>
        </a:p>
      </dsp:txBody>
      <dsp:txXfrm>
        <a:off x="0" y="948356"/>
        <a:ext cx="5478055" cy="947778"/>
      </dsp:txXfrm>
    </dsp:sp>
    <dsp:sp modelId="{1A4A2D4D-D03B-45EA-9F4F-63D4AECA743A}">
      <dsp:nvSpPr>
        <dsp:cNvPr id="0" name=""/>
        <dsp:cNvSpPr/>
      </dsp:nvSpPr>
      <dsp:spPr>
        <a:xfrm>
          <a:off x="0" y="1896135"/>
          <a:ext cx="5478055" cy="0"/>
        </a:xfrm>
        <a:prstGeom prst="line">
          <a:avLst/>
        </a:prstGeom>
        <a:solidFill>
          <a:schemeClr val="accent5">
            <a:hueOff val="-6076075"/>
            <a:satOff val="-413"/>
            <a:lumOff val="981"/>
            <a:alphaOff val="0"/>
          </a:schemeClr>
        </a:solidFill>
        <a:ln w="19050" cap="flat" cmpd="sng" algn="ctr">
          <a:solidFill>
            <a:schemeClr val="accent5">
              <a:hueOff val="-6076075"/>
              <a:satOff val="-413"/>
              <a:lumOff val="9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5ED340-C20F-4D27-AE1C-810C6B377701}">
      <dsp:nvSpPr>
        <dsp:cNvPr id="0" name=""/>
        <dsp:cNvSpPr/>
      </dsp:nvSpPr>
      <dsp:spPr>
        <a:xfrm>
          <a:off x="0" y="1896135"/>
          <a:ext cx="5478055" cy="947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Are NICE‑recommended treatments associated with improved PROMs and CROMs in real‑world practice?</a:t>
          </a:r>
        </a:p>
      </dsp:txBody>
      <dsp:txXfrm>
        <a:off x="0" y="1896135"/>
        <a:ext cx="5478055" cy="947778"/>
      </dsp:txXfrm>
    </dsp:sp>
    <dsp:sp modelId="{7E2DC27D-409F-4E58-A6A1-7784097BEFEA}">
      <dsp:nvSpPr>
        <dsp:cNvPr id="0" name=""/>
        <dsp:cNvSpPr/>
      </dsp:nvSpPr>
      <dsp:spPr>
        <a:xfrm>
          <a:off x="0" y="2843913"/>
          <a:ext cx="5478055" cy="0"/>
        </a:xfrm>
        <a:prstGeom prst="line">
          <a:avLst/>
        </a:prstGeom>
        <a:solidFill>
          <a:schemeClr val="accent5">
            <a:hueOff val="-9114112"/>
            <a:satOff val="-620"/>
            <a:lumOff val="1471"/>
            <a:alphaOff val="0"/>
          </a:schemeClr>
        </a:solidFill>
        <a:ln w="19050" cap="flat" cmpd="sng" algn="ctr">
          <a:solidFill>
            <a:schemeClr val="accent5">
              <a:hueOff val="-9114112"/>
              <a:satOff val="-620"/>
              <a:lumOff val="1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EBD72D-446D-407F-9EEB-3F8557D3AF2A}">
      <dsp:nvSpPr>
        <dsp:cNvPr id="0" name=""/>
        <dsp:cNvSpPr/>
      </dsp:nvSpPr>
      <dsp:spPr>
        <a:xfrm>
          <a:off x="0" y="2843913"/>
          <a:ext cx="5478055" cy="947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Does the clinical dashboard improve fidelity to NICE standards and reduce inequalities in care?</a:t>
          </a:r>
        </a:p>
      </dsp:txBody>
      <dsp:txXfrm>
        <a:off x="0" y="2843913"/>
        <a:ext cx="5478055" cy="947778"/>
      </dsp:txXfrm>
    </dsp:sp>
    <dsp:sp modelId="{FC7E1F9D-9F36-4E29-BD37-D037E3A088AA}">
      <dsp:nvSpPr>
        <dsp:cNvPr id="0" name=""/>
        <dsp:cNvSpPr/>
      </dsp:nvSpPr>
      <dsp:spPr>
        <a:xfrm>
          <a:off x="0" y="3791692"/>
          <a:ext cx="5478055" cy="0"/>
        </a:xfrm>
        <a:prstGeom prst="line">
          <a:avLst/>
        </a:prstGeom>
        <a:solidFill>
          <a:schemeClr val="accent5">
            <a:hueOff val="-12152150"/>
            <a:satOff val="-826"/>
            <a:lumOff val="1961"/>
            <a:alphaOff val="0"/>
          </a:schemeClr>
        </a:solidFill>
        <a:ln w="19050" cap="flat" cmpd="sng" algn="ctr">
          <a:solidFill>
            <a:schemeClr val="accent5">
              <a:hueOff val="-12152150"/>
              <a:satOff val="-826"/>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E9EAAD-2F6E-4BC3-B1F5-00D4C2A86FAD}">
      <dsp:nvSpPr>
        <dsp:cNvPr id="0" name=""/>
        <dsp:cNvSpPr/>
      </dsp:nvSpPr>
      <dsp:spPr>
        <a:xfrm>
          <a:off x="0" y="3791692"/>
          <a:ext cx="5478055" cy="947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Does improved fidelity to evidence‑based care translate into improved patient outcomes?</a:t>
          </a:r>
        </a:p>
      </dsp:txBody>
      <dsp:txXfrm>
        <a:off x="0" y="3791692"/>
        <a:ext cx="5478055" cy="9477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7CF2EC-2E85-47BA-B9EE-9200A57E6CD8}">
      <dsp:nvSpPr>
        <dsp:cNvPr id="0" name=""/>
        <dsp:cNvSpPr/>
      </dsp:nvSpPr>
      <dsp:spPr>
        <a:xfrm>
          <a:off x="3399019" y="611626"/>
          <a:ext cx="472262" cy="91440"/>
        </a:xfrm>
        <a:custGeom>
          <a:avLst/>
          <a:gdLst/>
          <a:ahLst/>
          <a:cxnLst/>
          <a:rect l="0" t="0" r="0" b="0"/>
          <a:pathLst>
            <a:path>
              <a:moveTo>
                <a:pt x="0" y="45720"/>
              </a:moveTo>
              <a:lnTo>
                <a:pt x="472262" y="45720"/>
              </a:lnTo>
            </a:path>
          </a:pathLst>
        </a:custGeom>
        <a:noFill/>
        <a:ln w="1270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22578" y="654832"/>
        <a:ext cx="25143" cy="5028"/>
      </dsp:txXfrm>
    </dsp:sp>
    <dsp:sp modelId="{987BE9CA-B510-48C6-9E67-BD99513D8C72}">
      <dsp:nvSpPr>
        <dsp:cNvPr id="0" name=""/>
        <dsp:cNvSpPr/>
      </dsp:nvSpPr>
      <dsp:spPr>
        <a:xfrm>
          <a:off x="1214462" y="1439"/>
          <a:ext cx="2186356" cy="1311814"/>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7133" tIns="112455" rIns="107133" bIns="112455" numCol="1" spcCol="1270" anchor="ctr" anchorCtr="0">
          <a:noAutofit/>
        </a:bodyPr>
        <a:lstStyle/>
        <a:p>
          <a:pPr marL="0" lvl="0" indent="0" algn="ctr" defTabSz="977900">
            <a:lnSpc>
              <a:spcPct val="90000"/>
            </a:lnSpc>
            <a:spcBef>
              <a:spcPct val="0"/>
            </a:spcBef>
            <a:spcAft>
              <a:spcPct val="35000"/>
            </a:spcAft>
            <a:buNone/>
          </a:pPr>
          <a:r>
            <a:rPr lang="en-US" sz="2200" kern="1200" dirty="0"/>
            <a:t>Data Quality</a:t>
          </a:r>
        </a:p>
      </dsp:txBody>
      <dsp:txXfrm>
        <a:off x="1214462" y="1439"/>
        <a:ext cx="2186356" cy="1311814"/>
      </dsp:txXfrm>
    </dsp:sp>
    <dsp:sp modelId="{299B9030-63C9-441E-944E-7E78F796BBB7}">
      <dsp:nvSpPr>
        <dsp:cNvPr id="0" name=""/>
        <dsp:cNvSpPr/>
      </dsp:nvSpPr>
      <dsp:spPr>
        <a:xfrm>
          <a:off x="2307640" y="1311453"/>
          <a:ext cx="2689219" cy="472262"/>
        </a:xfrm>
        <a:custGeom>
          <a:avLst/>
          <a:gdLst/>
          <a:ahLst/>
          <a:cxnLst/>
          <a:rect l="0" t="0" r="0" b="0"/>
          <a:pathLst>
            <a:path>
              <a:moveTo>
                <a:pt x="2689219" y="0"/>
              </a:moveTo>
              <a:lnTo>
                <a:pt x="2689219" y="253231"/>
              </a:lnTo>
              <a:lnTo>
                <a:pt x="0" y="253231"/>
              </a:lnTo>
              <a:lnTo>
                <a:pt x="0" y="472262"/>
              </a:lnTo>
            </a:path>
          </a:pathLst>
        </a:custGeom>
        <a:noFill/>
        <a:ln w="12700" cap="flat" cmpd="sng" algn="ctr">
          <a:solidFill>
            <a:schemeClr val="accent5">
              <a:hueOff val="-6076075"/>
              <a:satOff val="-413"/>
              <a:lumOff val="98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83854" y="1545070"/>
        <a:ext cx="136791" cy="5028"/>
      </dsp:txXfrm>
    </dsp:sp>
    <dsp:sp modelId="{8A7C510E-40E8-4B68-9552-ADA5D2DA8BD1}">
      <dsp:nvSpPr>
        <dsp:cNvPr id="0" name=""/>
        <dsp:cNvSpPr/>
      </dsp:nvSpPr>
      <dsp:spPr>
        <a:xfrm>
          <a:off x="3903681" y="1439"/>
          <a:ext cx="2186356" cy="1311814"/>
        </a:xfrm>
        <a:prstGeom prst="rect">
          <a:avLst/>
        </a:prstGeom>
        <a:gradFill rotWithShape="0">
          <a:gsLst>
            <a:gs pos="0">
              <a:schemeClr val="accent5">
                <a:hueOff val="-4050717"/>
                <a:satOff val="-275"/>
                <a:lumOff val="654"/>
                <a:alphaOff val="0"/>
                <a:satMod val="103000"/>
                <a:lumMod val="102000"/>
                <a:tint val="94000"/>
              </a:schemeClr>
            </a:gs>
            <a:gs pos="50000">
              <a:schemeClr val="accent5">
                <a:hueOff val="-4050717"/>
                <a:satOff val="-275"/>
                <a:lumOff val="654"/>
                <a:alphaOff val="0"/>
                <a:satMod val="110000"/>
                <a:lumMod val="100000"/>
                <a:shade val="100000"/>
              </a:schemeClr>
            </a:gs>
            <a:gs pos="100000">
              <a:schemeClr val="accent5">
                <a:hueOff val="-4050717"/>
                <a:satOff val="-275"/>
                <a:lumOff val="65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7133" tIns="112455" rIns="107133" bIns="112455" numCol="1" spcCol="1270" anchor="ctr" anchorCtr="0">
          <a:noAutofit/>
        </a:bodyPr>
        <a:lstStyle/>
        <a:p>
          <a:pPr marL="0" lvl="0" indent="0" algn="ctr" defTabSz="977900">
            <a:lnSpc>
              <a:spcPct val="90000"/>
            </a:lnSpc>
            <a:spcBef>
              <a:spcPct val="0"/>
            </a:spcBef>
            <a:spcAft>
              <a:spcPct val="35000"/>
            </a:spcAft>
            <a:buNone/>
          </a:pPr>
          <a:r>
            <a:rPr lang="en-US" sz="2200" kern="1200" dirty="0"/>
            <a:t>Implementation</a:t>
          </a:r>
        </a:p>
      </dsp:txBody>
      <dsp:txXfrm>
        <a:off x="3903681" y="1439"/>
        <a:ext cx="2186356" cy="1311814"/>
      </dsp:txXfrm>
    </dsp:sp>
    <dsp:sp modelId="{2E3ACBDE-87D2-4E13-B4BD-FE8669E52D3F}">
      <dsp:nvSpPr>
        <dsp:cNvPr id="0" name=""/>
        <dsp:cNvSpPr/>
      </dsp:nvSpPr>
      <dsp:spPr>
        <a:xfrm>
          <a:off x="3399019" y="2426302"/>
          <a:ext cx="472262" cy="91440"/>
        </a:xfrm>
        <a:custGeom>
          <a:avLst/>
          <a:gdLst/>
          <a:ahLst/>
          <a:cxnLst/>
          <a:rect l="0" t="0" r="0" b="0"/>
          <a:pathLst>
            <a:path>
              <a:moveTo>
                <a:pt x="0" y="45720"/>
              </a:moveTo>
              <a:lnTo>
                <a:pt x="472262" y="45720"/>
              </a:lnTo>
            </a:path>
          </a:pathLst>
        </a:custGeom>
        <a:noFill/>
        <a:ln w="12700" cap="flat" cmpd="sng" algn="ctr">
          <a:solidFill>
            <a:schemeClr val="accent5">
              <a:hueOff val="-12152150"/>
              <a:satOff val="-826"/>
              <a:lumOff val="196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22578" y="2469508"/>
        <a:ext cx="25143" cy="5028"/>
      </dsp:txXfrm>
    </dsp:sp>
    <dsp:sp modelId="{674D4C58-8973-4DD3-84B5-25235DAD04AA}">
      <dsp:nvSpPr>
        <dsp:cNvPr id="0" name=""/>
        <dsp:cNvSpPr/>
      </dsp:nvSpPr>
      <dsp:spPr>
        <a:xfrm>
          <a:off x="1214462" y="1816115"/>
          <a:ext cx="2186356" cy="1311814"/>
        </a:xfrm>
        <a:prstGeom prst="rect">
          <a:avLst/>
        </a:prstGeom>
        <a:gradFill rotWithShape="0">
          <a:gsLst>
            <a:gs pos="0">
              <a:schemeClr val="accent5">
                <a:hueOff val="-8101434"/>
                <a:satOff val="-551"/>
                <a:lumOff val="1307"/>
                <a:alphaOff val="0"/>
                <a:satMod val="103000"/>
                <a:lumMod val="102000"/>
                <a:tint val="94000"/>
              </a:schemeClr>
            </a:gs>
            <a:gs pos="50000">
              <a:schemeClr val="accent5">
                <a:hueOff val="-8101434"/>
                <a:satOff val="-551"/>
                <a:lumOff val="1307"/>
                <a:alphaOff val="0"/>
                <a:satMod val="110000"/>
                <a:lumMod val="100000"/>
                <a:shade val="100000"/>
              </a:schemeClr>
            </a:gs>
            <a:gs pos="100000">
              <a:schemeClr val="accent5">
                <a:hueOff val="-8101434"/>
                <a:satOff val="-551"/>
                <a:lumOff val="130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7133" tIns="112455" rIns="107133" bIns="112455" numCol="1" spcCol="1270" anchor="ctr" anchorCtr="0">
          <a:noAutofit/>
        </a:bodyPr>
        <a:lstStyle/>
        <a:p>
          <a:pPr marL="0" lvl="0" indent="0" algn="ctr" defTabSz="977900">
            <a:lnSpc>
              <a:spcPct val="90000"/>
            </a:lnSpc>
            <a:spcBef>
              <a:spcPct val="0"/>
            </a:spcBef>
            <a:spcAft>
              <a:spcPct val="35000"/>
            </a:spcAft>
            <a:buNone/>
          </a:pPr>
          <a:r>
            <a:rPr lang="en-US" sz="2200" kern="1200" dirty="0"/>
            <a:t>Clinical Effectiveness</a:t>
          </a:r>
        </a:p>
      </dsp:txBody>
      <dsp:txXfrm>
        <a:off x="1214462" y="1816115"/>
        <a:ext cx="2186356" cy="1311814"/>
      </dsp:txXfrm>
    </dsp:sp>
    <dsp:sp modelId="{F8C7945C-A2D3-4C7F-A491-BDD440D50A7A}">
      <dsp:nvSpPr>
        <dsp:cNvPr id="0" name=""/>
        <dsp:cNvSpPr/>
      </dsp:nvSpPr>
      <dsp:spPr>
        <a:xfrm>
          <a:off x="3903681" y="1816115"/>
          <a:ext cx="2186356" cy="1311814"/>
        </a:xfrm>
        <a:prstGeom prst="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7133" tIns="112455" rIns="107133" bIns="112455" numCol="1" spcCol="1270" anchor="ctr" anchorCtr="0">
          <a:noAutofit/>
        </a:bodyPr>
        <a:lstStyle/>
        <a:p>
          <a:pPr marL="0" lvl="0" indent="0" algn="ctr" defTabSz="977900">
            <a:lnSpc>
              <a:spcPct val="90000"/>
            </a:lnSpc>
            <a:spcBef>
              <a:spcPct val="0"/>
            </a:spcBef>
            <a:spcAft>
              <a:spcPct val="35000"/>
            </a:spcAft>
            <a:buNone/>
          </a:pPr>
          <a:r>
            <a:rPr lang="en-GB" sz="2200" kern="1200" dirty="0"/>
            <a:t>Cost</a:t>
          </a:r>
        </a:p>
        <a:p>
          <a:pPr marL="0" lvl="0" indent="0" algn="ctr" defTabSz="977900">
            <a:lnSpc>
              <a:spcPct val="90000"/>
            </a:lnSpc>
            <a:spcBef>
              <a:spcPct val="0"/>
            </a:spcBef>
            <a:spcAft>
              <a:spcPct val="35000"/>
            </a:spcAft>
            <a:buNone/>
          </a:pPr>
          <a:r>
            <a:rPr lang="en-GB" sz="2200" kern="1200" dirty="0"/>
            <a:t>Effectiveness</a:t>
          </a:r>
          <a:endParaRPr lang="en-US" sz="2200" kern="1200" dirty="0"/>
        </a:p>
      </dsp:txBody>
      <dsp:txXfrm>
        <a:off x="3903681" y="1816115"/>
        <a:ext cx="2186356" cy="131181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DE95B4-E7E7-45F5-A0F8-74F310149B9B}" type="datetimeFigureOut">
              <a:rPr lang="en-GB" smtClean="0"/>
              <a:t>19/03/2026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C5BA9C-3BF9-4918-B186-197DF1331FA8}" type="slidenum">
              <a:rPr lang="en-GB" smtClean="0"/>
              <a:t>‹#›</a:t>
            </a:fld>
            <a:endParaRPr lang="en-GB"/>
          </a:p>
        </p:txBody>
      </p:sp>
    </p:spTree>
    <p:extLst>
      <p:ext uri="{BB962C8B-B14F-4D97-AF65-F5344CB8AC3E}">
        <p14:creationId xmlns:p14="http://schemas.microsoft.com/office/powerpoint/2010/main" val="981426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PROMs and CROMs to be collected at least every 6 months. Those in green shading are new ones added by </a:t>
            </a:r>
            <a:r>
              <a:rPr lang="en-GB" err="1"/>
              <a:t>EPICare</a:t>
            </a:r>
            <a:r>
              <a:rPr lang="en-GB"/>
              <a:t>, all others are existing EHR items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E95546-48DD-4BE6-9CF1-8871FC6B3B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863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7CB3F-B289-6049-D0D3-D9D4E4D851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8A8922-D3F9-0248-BEEA-C55C4E5B30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EE813E-E962-4CE5-BCE3-3AA6FD74F299}"/>
              </a:ext>
            </a:extLst>
          </p:cNvPr>
          <p:cNvSpPr>
            <a:spLocks noGrp="1"/>
          </p:cNvSpPr>
          <p:nvPr>
            <p:ph type="body" idx="1"/>
          </p:nvPr>
        </p:nvSpPr>
        <p:spPr/>
        <p:txBody>
          <a:bodyPr/>
          <a:lstStyle/>
          <a:p>
            <a:pPr>
              <a:defRPr sz="2200"/>
            </a:pPr>
            <a:endParaRPr lang="en-GB" dirty="0"/>
          </a:p>
        </p:txBody>
      </p:sp>
      <p:sp>
        <p:nvSpPr>
          <p:cNvPr id="4" name="Slide Number Placeholder 3">
            <a:extLst>
              <a:ext uri="{FF2B5EF4-FFF2-40B4-BE49-F238E27FC236}">
                <a16:creationId xmlns:a16="http://schemas.microsoft.com/office/drawing/2014/main" id="{F33CBDC4-6282-1E7E-56B0-4FCBF70B7ACC}"/>
              </a:ext>
            </a:extLst>
          </p:cNvPr>
          <p:cNvSpPr>
            <a:spLocks noGrp="1"/>
          </p:cNvSpPr>
          <p:nvPr>
            <p:ph type="sldNum" sz="quarter" idx="5"/>
          </p:nvPr>
        </p:nvSpPr>
        <p:spPr/>
        <p:txBody>
          <a:bodyPr/>
          <a:lstStyle/>
          <a:p>
            <a:fld id="{A3C2FB06-1FB0-49FE-B328-46DCEC8E1BF3}" type="slidenum">
              <a:rPr lang="en-GB" smtClean="0"/>
              <a:t>22</a:t>
            </a:fld>
            <a:endParaRPr lang="en-GB"/>
          </a:p>
        </p:txBody>
      </p:sp>
    </p:spTree>
    <p:extLst>
      <p:ext uri="{BB962C8B-B14F-4D97-AF65-F5344CB8AC3E}">
        <p14:creationId xmlns:p14="http://schemas.microsoft.com/office/powerpoint/2010/main" val="3432187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A7555-38D5-2866-1EF8-E0E13F74AB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873523-8F1D-404A-DB0D-C808EC3EE5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037AA1-955C-E137-4672-20DA757D184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Our research focuses on four key themes: data quality, implementation, effectiveness, and cost-effectiveness with PPIE at the core of this work. We want to know if </a:t>
            </a:r>
            <a:r>
              <a:rPr lang="en-GB" dirty="0" err="1"/>
              <a:t>EPICare</a:t>
            </a:r>
            <a:r>
              <a:rPr lang="en-GB" dirty="0"/>
              <a:t> provides accurate and reliable data, how acceptable and feasible it is to implement, whether it can track fidelity, inequalities, and treatment outcomes, and whether it offers better value compared to current practice.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p:txBody>
      </p:sp>
      <p:sp>
        <p:nvSpPr>
          <p:cNvPr id="4" name="Slide Number Placeholder 3">
            <a:extLst>
              <a:ext uri="{FF2B5EF4-FFF2-40B4-BE49-F238E27FC236}">
                <a16:creationId xmlns:a16="http://schemas.microsoft.com/office/drawing/2014/main" id="{5A44313A-1716-2FD2-ACC3-94AAD890DC2F}"/>
              </a:ext>
            </a:extLst>
          </p:cNvPr>
          <p:cNvSpPr>
            <a:spLocks noGrp="1"/>
          </p:cNvSpPr>
          <p:nvPr>
            <p:ph type="sldNum" sz="quarter" idx="5"/>
          </p:nvPr>
        </p:nvSpPr>
        <p:spPr/>
        <p:txBody>
          <a:bodyPr/>
          <a:lstStyle/>
          <a:p>
            <a:fld id="{D40C6A29-4676-420C-BBE3-ACC2B80F64D4}" type="slidenum">
              <a:rPr lang="en-US" smtClean="0"/>
              <a:t>23</a:t>
            </a:fld>
            <a:endParaRPr lang="en-US" dirty="0"/>
          </a:p>
        </p:txBody>
      </p:sp>
    </p:spTree>
    <p:extLst>
      <p:ext uri="{BB962C8B-B14F-4D97-AF65-F5344CB8AC3E}">
        <p14:creationId xmlns:p14="http://schemas.microsoft.com/office/powerpoint/2010/main" val="1537160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4D9BF-08D9-8BB2-F5AA-7DEA7AB8CF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075269-A463-ECBE-D4EF-38A4F24FDA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6B2332-25E1-C413-C733-5A2794136669}"/>
              </a:ext>
            </a:extLst>
          </p:cNvPr>
          <p:cNvSpPr>
            <a:spLocks noGrp="1"/>
          </p:cNvSpPr>
          <p:nvPr>
            <p:ph type="body" idx="1"/>
          </p:nvPr>
        </p:nvSpPr>
        <p:spPr/>
        <p:txBody>
          <a:bodyPr/>
          <a:lstStyle/>
          <a:p>
            <a:pPr marL="171450" indent="-171450">
              <a:buFont typeface="Arial" panose="020B0604020202020204" pitchFamily="34" charset="0"/>
              <a:buChar char="•"/>
            </a:pPr>
            <a:r>
              <a:rPr lang="en-GB" dirty="0"/>
              <a:t>Key patient information under your care</a:t>
            </a:r>
          </a:p>
          <a:p>
            <a:pPr marL="171450" indent="-171450">
              <a:buFont typeface="Arial" panose="020B0604020202020204" pitchFamily="34" charset="0"/>
              <a:buChar char="•"/>
            </a:pPr>
            <a:r>
              <a:rPr lang="en-GB" dirty="0"/>
              <a:t>Reduce time searching through the notes</a:t>
            </a:r>
          </a:p>
          <a:p>
            <a:pPr marL="171450" indent="-171450">
              <a:buFont typeface="Arial" panose="020B0604020202020204" pitchFamily="34" charset="0"/>
              <a:buChar char="•"/>
            </a:pPr>
            <a:r>
              <a:rPr lang="en-GB" dirty="0"/>
              <a:t>Care against NICE standards</a:t>
            </a:r>
          </a:p>
          <a:p>
            <a:pPr marL="171450" indent="-171450">
              <a:buFont typeface="Arial" panose="020B0604020202020204" pitchFamily="34" charset="0"/>
              <a:buChar char="•"/>
            </a:pPr>
            <a:r>
              <a:rPr lang="en-GB" dirty="0"/>
              <a:t>Highlight unmet standards</a:t>
            </a:r>
          </a:p>
          <a:p>
            <a:pPr marL="171450" indent="-171450">
              <a:buFont typeface="Arial" panose="020B0604020202020204" pitchFamily="34" charset="0"/>
              <a:buChar char="•"/>
            </a:pPr>
            <a:r>
              <a:rPr lang="en-GB" dirty="0"/>
              <a:t>Realtime updates</a:t>
            </a:r>
          </a:p>
          <a:p>
            <a:pPr marL="171450" indent="-171450">
              <a:buFont typeface="Arial" panose="020B0604020202020204" pitchFamily="34" charset="0"/>
              <a:buChar char="•"/>
            </a:pPr>
            <a:r>
              <a:rPr lang="en-GB" dirty="0"/>
              <a:t>Changes over time</a:t>
            </a:r>
          </a:p>
          <a:p>
            <a:endParaRPr lang="en-GB" dirty="0"/>
          </a:p>
        </p:txBody>
      </p:sp>
      <p:sp>
        <p:nvSpPr>
          <p:cNvPr id="4" name="Slide Number Placeholder 3">
            <a:extLst>
              <a:ext uri="{FF2B5EF4-FFF2-40B4-BE49-F238E27FC236}">
                <a16:creationId xmlns:a16="http://schemas.microsoft.com/office/drawing/2014/main" id="{614E15D1-A419-AE39-FE35-691DBFFCE2F6}"/>
              </a:ext>
            </a:extLst>
          </p:cNvPr>
          <p:cNvSpPr>
            <a:spLocks noGrp="1"/>
          </p:cNvSpPr>
          <p:nvPr>
            <p:ph type="sldNum" sz="quarter" idx="5"/>
          </p:nvPr>
        </p:nvSpPr>
        <p:spPr/>
        <p:txBody>
          <a:bodyPr/>
          <a:lstStyle/>
          <a:p>
            <a:fld id="{A46DFD9C-1118-488E-A35D-3BA8FB4EC6F7}" type="slidenum">
              <a:rPr lang="en-GB" smtClean="0"/>
              <a:t>46</a:t>
            </a:fld>
            <a:endParaRPr lang="en-GB"/>
          </a:p>
        </p:txBody>
      </p:sp>
    </p:spTree>
    <p:extLst>
      <p:ext uri="{BB962C8B-B14F-4D97-AF65-F5344CB8AC3E}">
        <p14:creationId xmlns:p14="http://schemas.microsoft.com/office/powerpoint/2010/main" val="846583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4D159-647D-FE6B-BAC7-789C866991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CE860A-F5A1-4ECA-5ED9-BFF4851F1E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D7D1CC-4D8A-AA1D-E9BD-01C3D3C4162C}"/>
              </a:ext>
            </a:extLst>
          </p:cNvPr>
          <p:cNvSpPr>
            <a:spLocks noGrp="1"/>
          </p:cNvSpPr>
          <p:nvPr>
            <p:ph type="body" idx="1"/>
          </p:nvPr>
        </p:nvSpPr>
        <p:spPr/>
        <p:txBody>
          <a:bodyPr/>
          <a:lstStyle/>
          <a:p>
            <a:pPr marL="171450" indent="-171450">
              <a:buFont typeface="Arial" panose="020B0604020202020204" pitchFamily="34" charset="0"/>
              <a:buChar char="•"/>
            </a:pPr>
            <a:r>
              <a:rPr lang="en-GB" dirty="0"/>
              <a:t>Real time team case loads</a:t>
            </a:r>
          </a:p>
          <a:p>
            <a:pPr marL="171450" indent="-171450">
              <a:buFont typeface="Arial" panose="020B0604020202020204" pitchFamily="34" charset="0"/>
              <a:buChar char="•"/>
            </a:pPr>
            <a:r>
              <a:rPr lang="en-GB" dirty="0"/>
              <a:t>Team performance against NICE standards</a:t>
            </a:r>
          </a:p>
          <a:p>
            <a:pPr marL="171450" indent="-171450">
              <a:buFont typeface="Arial" panose="020B0604020202020204" pitchFamily="34" charset="0"/>
              <a:buChar char="•"/>
            </a:pPr>
            <a:r>
              <a:rPr lang="en-GB" dirty="0"/>
              <a:t>Evidence impact of quality improvement </a:t>
            </a:r>
          </a:p>
          <a:p>
            <a:pPr marL="171450" indent="-171450">
              <a:buFont typeface="Arial" panose="020B0604020202020204" pitchFamily="34" charset="0"/>
              <a:buChar char="•"/>
            </a:pPr>
            <a:r>
              <a:rPr lang="en-GB" dirty="0"/>
              <a:t>Individual supervision made simple</a:t>
            </a:r>
          </a:p>
          <a:p>
            <a:endParaRPr lang="en-GB" dirty="0"/>
          </a:p>
        </p:txBody>
      </p:sp>
      <p:sp>
        <p:nvSpPr>
          <p:cNvPr id="4" name="Slide Number Placeholder 3">
            <a:extLst>
              <a:ext uri="{FF2B5EF4-FFF2-40B4-BE49-F238E27FC236}">
                <a16:creationId xmlns:a16="http://schemas.microsoft.com/office/drawing/2014/main" id="{F6922C22-1354-7276-0D07-8CC16A8FF002}"/>
              </a:ext>
            </a:extLst>
          </p:cNvPr>
          <p:cNvSpPr>
            <a:spLocks noGrp="1"/>
          </p:cNvSpPr>
          <p:nvPr>
            <p:ph type="sldNum" sz="quarter" idx="5"/>
          </p:nvPr>
        </p:nvSpPr>
        <p:spPr/>
        <p:txBody>
          <a:bodyPr/>
          <a:lstStyle/>
          <a:p>
            <a:fld id="{A46DFD9C-1118-488E-A35D-3BA8FB4EC6F7}" type="slidenum">
              <a:rPr lang="en-GB" smtClean="0"/>
              <a:t>47</a:t>
            </a:fld>
            <a:endParaRPr lang="en-GB"/>
          </a:p>
        </p:txBody>
      </p:sp>
    </p:spTree>
    <p:extLst>
      <p:ext uri="{BB962C8B-B14F-4D97-AF65-F5344CB8AC3E}">
        <p14:creationId xmlns:p14="http://schemas.microsoft.com/office/powerpoint/2010/main" val="2366494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521AC-403E-C23D-5D3C-8ABB9280A1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D61863-CD20-4DB4-6050-5E84745F07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B61FE6-A795-6F57-33A0-C09DC7C363CF}"/>
              </a:ext>
            </a:extLst>
          </p:cNvPr>
          <p:cNvSpPr>
            <a:spLocks noGrp="1"/>
          </p:cNvSpPr>
          <p:nvPr>
            <p:ph type="body" idx="1"/>
          </p:nvPr>
        </p:nvSpPr>
        <p:spPr/>
        <p:txBody>
          <a:bodyPr/>
          <a:lstStyle/>
          <a:p>
            <a:pPr marL="285750" indent="-285750">
              <a:buFont typeface="Arial" panose="020B0604020202020204" pitchFamily="34" charset="0"/>
              <a:buChar char="•"/>
            </a:pPr>
            <a:r>
              <a:rPr lang="en-GB" sz="1200" dirty="0"/>
              <a:t>PROMS more genuine reflection of patient experience (REQOL, GBO, DIALOG, PANSS)</a:t>
            </a:r>
          </a:p>
          <a:p>
            <a:pPr marL="285750" indent="-285750">
              <a:buFont typeface="Arial" panose="020B0604020202020204" pitchFamily="34" charset="0"/>
              <a:buChar char="•"/>
            </a:pPr>
            <a:r>
              <a:rPr lang="en-GB" sz="1200" dirty="0"/>
              <a:t>Allows to see progress over time</a:t>
            </a:r>
          </a:p>
          <a:p>
            <a:pPr marL="285750" indent="-285750">
              <a:buFont typeface="Arial" panose="020B0604020202020204" pitchFamily="34" charset="0"/>
              <a:buChar char="•"/>
            </a:pPr>
            <a:r>
              <a:rPr lang="en-GB" sz="1200" dirty="0"/>
              <a:t>Automated cognitive testing</a:t>
            </a:r>
          </a:p>
          <a:p>
            <a:pPr marL="285750" indent="-285750">
              <a:buFont typeface="Arial" panose="020B0604020202020204" pitchFamily="34" charset="0"/>
              <a:buChar char="•"/>
            </a:pPr>
            <a:r>
              <a:rPr lang="en-GB" sz="1200" dirty="0"/>
              <a:t>Integration with EHR </a:t>
            </a:r>
          </a:p>
          <a:p>
            <a:endParaRPr lang="en-GB" dirty="0"/>
          </a:p>
        </p:txBody>
      </p:sp>
      <p:sp>
        <p:nvSpPr>
          <p:cNvPr id="4" name="Slide Number Placeholder 3">
            <a:extLst>
              <a:ext uri="{FF2B5EF4-FFF2-40B4-BE49-F238E27FC236}">
                <a16:creationId xmlns:a16="http://schemas.microsoft.com/office/drawing/2014/main" id="{23F26C54-C0DF-EE5A-5B1A-66853A25F5C8}"/>
              </a:ext>
            </a:extLst>
          </p:cNvPr>
          <p:cNvSpPr>
            <a:spLocks noGrp="1"/>
          </p:cNvSpPr>
          <p:nvPr>
            <p:ph type="sldNum" sz="quarter" idx="5"/>
          </p:nvPr>
        </p:nvSpPr>
        <p:spPr/>
        <p:txBody>
          <a:bodyPr/>
          <a:lstStyle/>
          <a:p>
            <a:fld id="{A46DFD9C-1118-488E-A35D-3BA8FB4EC6F7}" type="slidenum">
              <a:rPr lang="en-GB" smtClean="0"/>
              <a:t>48</a:t>
            </a:fld>
            <a:endParaRPr lang="en-GB"/>
          </a:p>
        </p:txBody>
      </p:sp>
    </p:spTree>
    <p:extLst>
      <p:ext uri="{BB962C8B-B14F-4D97-AF65-F5344CB8AC3E}">
        <p14:creationId xmlns:p14="http://schemas.microsoft.com/office/powerpoint/2010/main" val="181534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8ADBB-2DC7-71C3-7F79-D8460EC56A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43E26C-9BD4-C672-129D-FEE550E03A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10BD21-9178-F062-AB2F-7B2017B1B972}"/>
              </a:ext>
            </a:extLst>
          </p:cNvPr>
          <p:cNvSpPr>
            <a:spLocks noGrp="1"/>
          </p:cNvSpPr>
          <p:nvPr>
            <p:ph type="body" idx="1"/>
          </p:nvPr>
        </p:nvSpPr>
        <p:spPr/>
        <p:txBody>
          <a:bodyPr/>
          <a:lstStyle/>
          <a:p>
            <a:pPr marL="285750" indent="-285750">
              <a:buFont typeface="Arial" panose="020B0604020202020204" pitchFamily="34" charset="0"/>
              <a:buChar char="•"/>
            </a:pPr>
            <a:r>
              <a:rPr lang="en-GB" sz="1200" dirty="0"/>
              <a:t>Local epidemiological trends</a:t>
            </a:r>
          </a:p>
          <a:p>
            <a:pPr marL="285750" indent="-285750">
              <a:buFont typeface="Arial" panose="020B0604020202020204" pitchFamily="34" charset="0"/>
              <a:buChar char="•"/>
            </a:pPr>
            <a:r>
              <a:rPr lang="en-GB" sz="1200" dirty="0"/>
              <a:t>Monitoring care across country</a:t>
            </a:r>
          </a:p>
          <a:p>
            <a:pPr marL="285750" indent="-285750">
              <a:buFont typeface="Arial" panose="020B0604020202020204" pitchFamily="34" charset="0"/>
              <a:buChar char="•"/>
            </a:pPr>
            <a:r>
              <a:rPr lang="en-GB" sz="1200" dirty="0"/>
              <a:t>Equity of care</a:t>
            </a:r>
          </a:p>
          <a:p>
            <a:pPr marL="285750" indent="-285750">
              <a:buFont typeface="Arial" panose="020B0604020202020204" pitchFamily="34" charset="0"/>
              <a:buChar char="•"/>
            </a:pPr>
            <a:r>
              <a:rPr lang="en-GB" sz="1200" dirty="0"/>
              <a:t>Need for resource allocation</a:t>
            </a:r>
          </a:p>
          <a:p>
            <a:pPr marL="285750" indent="-285750">
              <a:buFont typeface="Arial" panose="020B0604020202020204" pitchFamily="34" charset="0"/>
              <a:buChar char="•"/>
            </a:pPr>
            <a:r>
              <a:rPr lang="en-GB" sz="1200" dirty="0"/>
              <a:t>What workers for our patients</a:t>
            </a:r>
          </a:p>
          <a:p>
            <a:pPr marL="285750" indent="-285750">
              <a:buFont typeface="Arial" panose="020B0604020202020204" pitchFamily="34" charset="0"/>
              <a:buChar char="•"/>
            </a:pPr>
            <a:r>
              <a:rPr lang="en-GB" sz="1200" dirty="0">
                <a:cs typeface="Arial"/>
              </a:rPr>
              <a:t>Future research to improve our understanding of psychosis, develop better treatment approaches</a:t>
            </a:r>
            <a:endParaRPr lang="en-US" sz="1200" dirty="0">
              <a:cs typeface="Arial"/>
            </a:endParaRPr>
          </a:p>
          <a:p>
            <a:endParaRPr lang="en-GB" dirty="0"/>
          </a:p>
        </p:txBody>
      </p:sp>
      <p:sp>
        <p:nvSpPr>
          <p:cNvPr id="4" name="Slide Number Placeholder 3">
            <a:extLst>
              <a:ext uri="{FF2B5EF4-FFF2-40B4-BE49-F238E27FC236}">
                <a16:creationId xmlns:a16="http://schemas.microsoft.com/office/drawing/2014/main" id="{96597F9F-5C09-D871-E7DC-AF28F81BCC4C}"/>
              </a:ext>
            </a:extLst>
          </p:cNvPr>
          <p:cNvSpPr>
            <a:spLocks noGrp="1"/>
          </p:cNvSpPr>
          <p:nvPr>
            <p:ph type="sldNum" sz="quarter" idx="5"/>
          </p:nvPr>
        </p:nvSpPr>
        <p:spPr/>
        <p:txBody>
          <a:bodyPr/>
          <a:lstStyle/>
          <a:p>
            <a:fld id="{A46DFD9C-1118-488E-A35D-3BA8FB4EC6F7}" type="slidenum">
              <a:rPr lang="en-GB" smtClean="0"/>
              <a:t>49</a:t>
            </a:fld>
            <a:endParaRPr lang="en-GB"/>
          </a:p>
        </p:txBody>
      </p:sp>
    </p:spTree>
    <p:extLst>
      <p:ext uri="{BB962C8B-B14F-4D97-AF65-F5344CB8AC3E}">
        <p14:creationId xmlns:p14="http://schemas.microsoft.com/office/powerpoint/2010/main" val="895910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2F60EB-2450-4399-B76B-E9524C517A0A}" type="slidenum">
              <a:rPr lang="en-GB" smtClean="0"/>
              <a:t>64</a:t>
            </a:fld>
            <a:endParaRPr lang="en-GB"/>
          </a:p>
        </p:txBody>
      </p:sp>
    </p:spTree>
    <p:extLst>
      <p:ext uri="{BB962C8B-B14F-4D97-AF65-F5344CB8AC3E}">
        <p14:creationId xmlns:p14="http://schemas.microsoft.com/office/powerpoint/2010/main" val="2208695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761A-59FE-1D56-B025-38EC89F9934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D58804CE-313B-C1D8-38CB-2B83F8B784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24CC5A0-EF8B-12A3-D4B9-B58E904273CA}"/>
              </a:ext>
            </a:extLst>
          </p:cNvPr>
          <p:cNvSpPr>
            <a:spLocks noGrp="1"/>
          </p:cNvSpPr>
          <p:nvPr>
            <p:ph type="dt" sz="half" idx="10"/>
          </p:nvPr>
        </p:nvSpPr>
        <p:spPr/>
        <p:txBody>
          <a:bodyPr/>
          <a:lstStyle/>
          <a:p>
            <a:fld id="{70585E39-FEC2-435C-994D-B98AB49572DF}" type="datetimeFigureOut">
              <a:rPr lang="en-GB" smtClean="0"/>
              <a:t>19/03/2026</a:t>
            </a:fld>
            <a:endParaRPr lang="en-GB"/>
          </a:p>
        </p:txBody>
      </p:sp>
      <p:sp>
        <p:nvSpPr>
          <p:cNvPr id="5" name="Footer Placeholder 4">
            <a:extLst>
              <a:ext uri="{FF2B5EF4-FFF2-40B4-BE49-F238E27FC236}">
                <a16:creationId xmlns:a16="http://schemas.microsoft.com/office/drawing/2014/main" id="{A45D7DE5-F6AE-1D98-3DEC-443C943B46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472B99-66DF-6143-0AAA-31F4EE663583}"/>
              </a:ext>
            </a:extLst>
          </p:cNvPr>
          <p:cNvSpPr>
            <a:spLocks noGrp="1"/>
          </p:cNvSpPr>
          <p:nvPr>
            <p:ph type="sldNum" sz="quarter" idx="12"/>
          </p:nvPr>
        </p:nvSpPr>
        <p:spPr/>
        <p:txBody>
          <a:bodyPr/>
          <a:lstStyle/>
          <a:p>
            <a:fld id="{CB27D088-6F0D-4CBE-8C38-6A6FF8D01FD1}" type="slidenum">
              <a:rPr lang="en-GB" smtClean="0"/>
              <a:t>‹#›</a:t>
            </a:fld>
            <a:endParaRPr lang="en-GB"/>
          </a:p>
        </p:txBody>
      </p:sp>
    </p:spTree>
    <p:extLst>
      <p:ext uri="{BB962C8B-B14F-4D97-AF65-F5344CB8AC3E}">
        <p14:creationId xmlns:p14="http://schemas.microsoft.com/office/powerpoint/2010/main" val="3103207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BF1E6-4203-C269-34EA-E7A63F1262D0}"/>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FD7B3C7-C24F-73E8-D478-8136D7713D4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537F053-2F73-5411-F5A1-F0679D115471}"/>
              </a:ext>
            </a:extLst>
          </p:cNvPr>
          <p:cNvSpPr>
            <a:spLocks noGrp="1"/>
          </p:cNvSpPr>
          <p:nvPr>
            <p:ph type="dt" sz="half" idx="10"/>
          </p:nvPr>
        </p:nvSpPr>
        <p:spPr/>
        <p:txBody>
          <a:bodyPr/>
          <a:lstStyle/>
          <a:p>
            <a:fld id="{70585E39-FEC2-435C-994D-B98AB49572DF}" type="datetimeFigureOut">
              <a:rPr lang="en-GB" smtClean="0"/>
              <a:t>19/03/2026</a:t>
            </a:fld>
            <a:endParaRPr lang="en-GB"/>
          </a:p>
        </p:txBody>
      </p:sp>
      <p:sp>
        <p:nvSpPr>
          <p:cNvPr id="5" name="Footer Placeholder 4">
            <a:extLst>
              <a:ext uri="{FF2B5EF4-FFF2-40B4-BE49-F238E27FC236}">
                <a16:creationId xmlns:a16="http://schemas.microsoft.com/office/drawing/2014/main" id="{97CCCBE8-9618-016C-EFB0-18FCC87A1E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12EA58-6290-8DD8-3629-3CAE4D7D6468}"/>
              </a:ext>
            </a:extLst>
          </p:cNvPr>
          <p:cNvSpPr>
            <a:spLocks noGrp="1"/>
          </p:cNvSpPr>
          <p:nvPr>
            <p:ph type="sldNum" sz="quarter" idx="12"/>
          </p:nvPr>
        </p:nvSpPr>
        <p:spPr/>
        <p:txBody>
          <a:bodyPr/>
          <a:lstStyle/>
          <a:p>
            <a:fld id="{CB27D088-6F0D-4CBE-8C38-6A6FF8D01FD1}" type="slidenum">
              <a:rPr lang="en-GB" smtClean="0"/>
              <a:t>‹#›</a:t>
            </a:fld>
            <a:endParaRPr lang="en-GB"/>
          </a:p>
        </p:txBody>
      </p:sp>
    </p:spTree>
    <p:extLst>
      <p:ext uri="{BB962C8B-B14F-4D97-AF65-F5344CB8AC3E}">
        <p14:creationId xmlns:p14="http://schemas.microsoft.com/office/powerpoint/2010/main" val="107316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3EE2FE-60E9-2188-997D-D1E6E4644CA8}"/>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A06D6702-5841-26A8-4D7D-9BB40DC1CC2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C637BB3-F7CC-7C22-29D1-681606613528}"/>
              </a:ext>
            </a:extLst>
          </p:cNvPr>
          <p:cNvSpPr>
            <a:spLocks noGrp="1"/>
          </p:cNvSpPr>
          <p:nvPr>
            <p:ph type="dt" sz="half" idx="10"/>
          </p:nvPr>
        </p:nvSpPr>
        <p:spPr/>
        <p:txBody>
          <a:bodyPr/>
          <a:lstStyle/>
          <a:p>
            <a:fld id="{70585E39-FEC2-435C-994D-B98AB49572DF}" type="datetimeFigureOut">
              <a:rPr lang="en-GB" smtClean="0"/>
              <a:t>19/03/2026</a:t>
            </a:fld>
            <a:endParaRPr lang="en-GB"/>
          </a:p>
        </p:txBody>
      </p:sp>
      <p:sp>
        <p:nvSpPr>
          <p:cNvPr id="5" name="Footer Placeholder 4">
            <a:extLst>
              <a:ext uri="{FF2B5EF4-FFF2-40B4-BE49-F238E27FC236}">
                <a16:creationId xmlns:a16="http://schemas.microsoft.com/office/drawing/2014/main" id="{9F0F0E78-146F-5012-1423-7D13E39D27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1393EA-26DB-9CE8-EDD5-84D5DE40519E}"/>
              </a:ext>
            </a:extLst>
          </p:cNvPr>
          <p:cNvSpPr>
            <a:spLocks noGrp="1"/>
          </p:cNvSpPr>
          <p:nvPr>
            <p:ph type="sldNum" sz="quarter" idx="12"/>
          </p:nvPr>
        </p:nvSpPr>
        <p:spPr/>
        <p:txBody>
          <a:bodyPr/>
          <a:lstStyle/>
          <a:p>
            <a:fld id="{CB27D088-6F0D-4CBE-8C38-6A6FF8D01FD1}" type="slidenum">
              <a:rPr lang="en-GB" smtClean="0"/>
              <a:t>‹#›</a:t>
            </a:fld>
            <a:endParaRPr lang="en-GB"/>
          </a:p>
        </p:txBody>
      </p:sp>
    </p:spTree>
    <p:extLst>
      <p:ext uri="{BB962C8B-B14F-4D97-AF65-F5344CB8AC3E}">
        <p14:creationId xmlns:p14="http://schemas.microsoft.com/office/powerpoint/2010/main" val="3341134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8077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8D86B-4C94-7C3B-7AB3-0F02AA06E2E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F856355-F327-CB99-98E6-1937103D3B6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3FF9A7E-6D3D-0D01-C4E9-0C5B42A69AE9}"/>
              </a:ext>
            </a:extLst>
          </p:cNvPr>
          <p:cNvSpPr>
            <a:spLocks noGrp="1"/>
          </p:cNvSpPr>
          <p:nvPr>
            <p:ph type="dt" sz="half" idx="10"/>
          </p:nvPr>
        </p:nvSpPr>
        <p:spPr/>
        <p:txBody>
          <a:bodyPr/>
          <a:lstStyle/>
          <a:p>
            <a:fld id="{70585E39-FEC2-435C-994D-B98AB49572DF}" type="datetimeFigureOut">
              <a:rPr lang="en-GB" smtClean="0"/>
              <a:t>19/03/2026</a:t>
            </a:fld>
            <a:endParaRPr lang="en-GB"/>
          </a:p>
        </p:txBody>
      </p:sp>
      <p:sp>
        <p:nvSpPr>
          <p:cNvPr id="5" name="Footer Placeholder 4">
            <a:extLst>
              <a:ext uri="{FF2B5EF4-FFF2-40B4-BE49-F238E27FC236}">
                <a16:creationId xmlns:a16="http://schemas.microsoft.com/office/drawing/2014/main" id="{BEE72B57-3431-A234-E7EE-23996CEE29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8EEAED-852B-D4CD-C6E1-5ACCDFE34B61}"/>
              </a:ext>
            </a:extLst>
          </p:cNvPr>
          <p:cNvSpPr>
            <a:spLocks noGrp="1"/>
          </p:cNvSpPr>
          <p:nvPr>
            <p:ph type="sldNum" sz="quarter" idx="12"/>
          </p:nvPr>
        </p:nvSpPr>
        <p:spPr/>
        <p:txBody>
          <a:bodyPr/>
          <a:lstStyle/>
          <a:p>
            <a:fld id="{CB27D088-6F0D-4CBE-8C38-6A6FF8D01FD1}" type="slidenum">
              <a:rPr lang="en-GB" smtClean="0"/>
              <a:t>‹#›</a:t>
            </a:fld>
            <a:endParaRPr lang="en-GB"/>
          </a:p>
        </p:txBody>
      </p:sp>
    </p:spTree>
    <p:extLst>
      <p:ext uri="{BB962C8B-B14F-4D97-AF65-F5344CB8AC3E}">
        <p14:creationId xmlns:p14="http://schemas.microsoft.com/office/powerpoint/2010/main" val="1621489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A0CF2-E00D-D3DF-FF47-ED2FC5C110F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7474BF5A-8278-602B-796D-B270026E38A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E8FF901-F9CA-5718-865D-155B334489EB}"/>
              </a:ext>
            </a:extLst>
          </p:cNvPr>
          <p:cNvSpPr>
            <a:spLocks noGrp="1"/>
          </p:cNvSpPr>
          <p:nvPr>
            <p:ph type="dt" sz="half" idx="10"/>
          </p:nvPr>
        </p:nvSpPr>
        <p:spPr/>
        <p:txBody>
          <a:bodyPr/>
          <a:lstStyle/>
          <a:p>
            <a:fld id="{70585E39-FEC2-435C-994D-B98AB49572DF}" type="datetimeFigureOut">
              <a:rPr lang="en-GB" smtClean="0"/>
              <a:t>19/03/2026</a:t>
            </a:fld>
            <a:endParaRPr lang="en-GB"/>
          </a:p>
        </p:txBody>
      </p:sp>
      <p:sp>
        <p:nvSpPr>
          <p:cNvPr id="5" name="Footer Placeholder 4">
            <a:extLst>
              <a:ext uri="{FF2B5EF4-FFF2-40B4-BE49-F238E27FC236}">
                <a16:creationId xmlns:a16="http://schemas.microsoft.com/office/drawing/2014/main" id="{E59141CD-1BF4-D171-AB48-FCBC2FA526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71346A-7B1E-32B8-70A8-D42ED4B79FEC}"/>
              </a:ext>
            </a:extLst>
          </p:cNvPr>
          <p:cNvSpPr>
            <a:spLocks noGrp="1"/>
          </p:cNvSpPr>
          <p:nvPr>
            <p:ph type="sldNum" sz="quarter" idx="12"/>
          </p:nvPr>
        </p:nvSpPr>
        <p:spPr/>
        <p:txBody>
          <a:bodyPr/>
          <a:lstStyle/>
          <a:p>
            <a:fld id="{CB27D088-6F0D-4CBE-8C38-6A6FF8D01FD1}" type="slidenum">
              <a:rPr lang="en-GB" smtClean="0"/>
              <a:t>‹#›</a:t>
            </a:fld>
            <a:endParaRPr lang="en-GB"/>
          </a:p>
        </p:txBody>
      </p:sp>
    </p:spTree>
    <p:extLst>
      <p:ext uri="{BB962C8B-B14F-4D97-AF65-F5344CB8AC3E}">
        <p14:creationId xmlns:p14="http://schemas.microsoft.com/office/powerpoint/2010/main" val="4108995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D441E-5E04-B1F6-FF11-503F2CE147A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CD273C2-E968-118D-8DC8-7C863C8AB96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A98CA34B-E901-03EA-BC5C-6A850E62FBF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0D64DF57-9715-33DB-5CE8-73D28CDF0614}"/>
              </a:ext>
            </a:extLst>
          </p:cNvPr>
          <p:cNvSpPr>
            <a:spLocks noGrp="1"/>
          </p:cNvSpPr>
          <p:nvPr>
            <p:ph type="dt" sz="half" idx="10"/>
          </p:nvPr>
        </p:nvSpPr>
        <p:spPr/>
        <p:txBody>
          <a:bodyPr/>
          <a:lstStyle/>
          <a:p>
            <a:fld id="{70585E39-FEC2-435C-994D-B98AB49572DF}" type="datetimeFigureOut">
              <a:rPr lang="en-GB" smtClean="0"/>
              <a:t>19/03/2026</a:t>
            </a:fld>
            <a:endParaRPr lang="en-GB"/>
          </a:p>
        </p:txBody>
      </p:sp>
      <p:sp>
        <p:nvSpPr>
          <p:cNvPr id="6" name="Footer Placeholder 5">
            <a:extLst>
              <a:ext uri="{FF2B5EF4-FFF2-40B4-BE49-F238E27FC236}">
                <a16:creationId xmlns:a16="http://schemas.microsoft.com/office/drawing/2014/main" id="{B269933B-D8CB-D14D-65E0-E89ED52A02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CE55634-D8D6-EF8D-09E5-33E300538055}"/>
              </a:ext>
            </a:extLst>
          </p:cNvPr>
          <p:cNvSpPr>
            <a:spLocks noGrp="1"/>
          </p:cNvSpPr>
          <p:nvPr>
            <p:ph type="sldNum" sz="quarter" idx="12"/>
          </p:nvPr>
        </p:nvSpPr>
        <p:spPr/>
        <p:txBody>
          <a:bodyPr/>
          <a:lstStyle/>
          <a:p>
            <a:fld id="{CB27D088-6F0D-4CBE-8C38-6A6FF8D01FD1}" type="slidenum">
              <a:rPr lang="en-GB" smtClean="0"/>
              <a:t>‹#›</a:t>
            </a:fld>
            <a:endParaRPr lang="en-GB"/>
          </a:p>
        </p:txBody>
      </p:sp>
    </p:spTree>
    <p:extLst>
      <p:ext uri="{BB962C8B-B14F-4D97-AF65-F5344CB8AC3E}">
        <p14:creationId xmlns:p14="http://schemas.microsoft.com/office/powerpoint/2010/main" val="2714254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0F6F2-C6A2-7B81-6600-AFA91B2FD680}"/>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408E5982-30CE-0A37-0BFF-0D5046ADFE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D48143D-58D9-489D-B884-6F922C23056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B347BC30-0115-E2B3-5BF2-F486BEE3EC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D0A1183-729A-8DA5-48DC-B6E3FE8379A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92F45476-588C-FB6F-115E-48945FD0D780}"/>
              </a:ext>
            </a:extLst>
          </p:cNvPr>
          <p:cNvSpPr>
            <a:spLocks noGrp="1"/>
          </p:cNvSpPr>
          <p:nvPr>
            <p:ph type="dt" sz="half" idx="10"/>
          </p:nvPr>
        </p:nvSpPr>
        <p:spPr/>
        <p:txBody>
          <a:bodyPr/>
          <a:lstStyle/>
          <a:p>
            <a:fld id="{70585E39-FEC2-435C-994D-B98AB49572DF}" type="datetimeFigureOut">
              <a:rPr lang="en-GB" smtClean="0"/>
              <a:t>19/03/2026</a:t>
            </a:fld>
            <a:endParaRPr lang="en-GB"/>
          </a:p>
        </p:txBody>
      </p:sp>
      <p:sp>
        <p:nvSpPr>
          <p:cNvPr id="8" name="Footer Placeholder 7">
            <a:extLst>
              <a:ext uri="{FF2B5EF4-FFF2-40B4-BE49-F238E27FC236}">
                <a16:creationId xmlns:a16="http://schemas.microsoft.com/office/drawing/2014/main" id="{27D41061-DD8A-CEA7-E2FD-6E1E9D39D3A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B50DB7A-B3A7-03E5-B6E0-7151A04AFA04}"/>
              </a:ext>
            </a:extLst>
          </p:cNvPr>
          <p:cNvSpPr>
            <a:spLocks noGrp="1"/>
          </p:cNvSpPr>
          <p:nvPr>
            <p:ph type="sldNum" sz="quarter" idx="12"/>
          </p:nvPr>
        </p:nvSpPr>
        <p:spPr/>
        <p:txBody>
          <a:bodyPr/>
          <a:lstStyle/>
          <a:p>
            <a:fld id="{CB27D088-6F0D-4CBE-8C38-6A6FF8D01FD1}" type="slidenum">
              <a:rPr lang="en-GB" smtClean="0"/>
              <a:t>‹#›</a:t>
            </a:fld>
            <a:endParaRPr lang="en-GB"/>
          </a:p>
        </p:txBody>
      </p:sp>
    </p:spTree>
    <p:extLst>
      <p:ext uri="{BB962C8B-B14F-4D97-AF65-F5344CB8AC3E}">
        <p14:creationId xmlns:p14="http://schemas.microsoft.com/office/powerpoint/2010/main" val="3371862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7FB66-8E39-A4DF-B91D-52D6531E45DB}"/>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04CA06C-16A8-46AB-9542-81CA8272A119}"/>
              </a:ext>
            </a:extLst>
          </p:cNvPr>
          <p:cNvSpPr>
            <a:spLocks noGrp="1"/>
          </p:cNvSpPr>
          <p:nvPr>
            <p:ph type="dt" sz="half" idx="10"/>
          </p:nvPr>
        </p:nvSpPr>
        <p:spPr/>
        <p:txBody>
          <a:bodyPr/>
          <a:lstStyle/>
          <a:p>
            <a:fld id="{70585E39-FEC2-435C-994D-B98AB49572DF}" type="datetimeFigureOut">
              <a:rPr lang="en-GB" smtClean="0"/>
              <a:t>19/03/2026</a:t>
            </a:fld>
            <a:endParaRPr lang="en-GB"/>
          </a:p>
        </p:txBody>
      </p:sp>
      <p:sp>
        <p:nvSpPr>
          <p:cNvPr id="4" name="Footer Placeholder 3">
            <a:extLst>
              <a:ext uri="{FF2B5EF4-FFF2-40B4-BE49-F238E27FC236}">
                <a16:creationId xmlns:a16="http://schemas.microsoft.com/office/drawing/2014/main" id="{6DAB079B-B7B2-3031-70B0-3CCE15A4D6C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B87E45F-2370-B4DF-7325-2EC9388C43B7}"/>
              </a:ext>
            </a:extLst>
          </p:cNvPr>
          <p:cNvSpPr>
            <a:spLocks noGrp="1"/>
          </p:cNvSpPr>
          <p:nvPr>
            <p:ph type="sldNum" sz="quarter" idx="12"/>
          </p:nvPr>
        </p:nvSpPr>
        <p:spPr/>
        <p:txBody>
          <a:bodyPr/>
          <a:lstStyle/>
          <a:p>
            <a:fld id="{CB27D088-6F0D-4CBE-8C38-6A6FF8D01FD1}" type="slidenum">
              <a:rPr lang="en-GB" smtClean="0"/>
              <a:t>‹#›</a:t>
            </a:fld>
            <a:endParaRPr lang="en-GB"/>
          </a:p>
        </p:txBody>
      </p:sp>
    </p:spTree>
    <p:extLst>
      <p:ext uri="{BB962C8B-B14F-4D97-AF65-F5344CB8AC3E}">
        <p14:creationId xmlns:p14="http://schemas.microsoft.com/office/powerpoint/2010/main" val="4159267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84E0C5-1509-2BEE-7282-C06978A2ED5B}"/>
              </a:ext>
            </a:extLst>
          </p:cNvPr>
          <p:cNvSpPr>
            <a:spLocks noGrp="1"/>
          </p:cNvSpPr>
          <p:nvPr>
            <p:ph type="dt" sz="half" idx="10"/>
          </p:nvPr>
        </p:nvSpPr>
        <p:spPr/>
        <p:txBody>
          <a:bodyPr/>
          <a:lstStyle/>
          <a:p>
            <a:fld id="{70585E39-FEC2-435C-994D-B98AB49572DF}" type="datetimeFigureOut">
              <a:rPr lang="en-GB" smtClean="0"/>
              <a:t>19/03/2026</a:t>
            </a:fld>
            <a:endParaRPr lang="en-GB"/>
          </a:p>
        </p:txBody>
      </p:sp>
      <p:sp>
        <p:nvSpPr>
          <p:cNvPr id="3" name="Footer Placeholder 2">
            <a:extLst>
              <a:ext uri="{FF2B5EF4-FFF2-40B4-BE49-F238E27FC236}">
                <a16:creationId xmlns:a16="http://schemas.microsoft.com/office/drawing/2014/main" id="{FF8EC7A7-74F9-3E89-0646-589ECBBD9EB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040DCC3-01B7-39F9-6DE8-372801007658}"/>
              </a:ext>
            </a:extLst>
          </p:cNvPr>
          <p:cNvSpPr>
            <a:spLocks noGrp="1"/>
          </p:cNvSpPr>
          <p:nvPr>
            <p:ph type="sldNum" sz="quarter" idx="12"/>
          </p:nvPr>
        </p:nvSpPr>
        <p:spPr/>
        <p:txBody>
          <a:bodyPr/>
          <a:lstStyle/>
          <a:p>
            <a:fld id="{CB27D088-6F0D-4CBE-8C38-6A6FF8D01FD1}" type="slidenum">
              <a:rPr lang="en-GB" smtClean="0"/>
              <a:t>‹#›</a:t>
            </a:fld>
            <a:endParaRPr lang="en-GB"/>
          </a:p>
        </p:txBody>
      </p:sp>
    </p:spTree>
    <p:extLst>
      <p:ext uri="{BB962C8B-B14F-4D97-AF65-F5344CB8AC3E}">
        <p14:creationId xmlns:p14="http://schemas.microsoft.com/office/powerpoint/2010/main" val="2067718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A2C48-B9C8-DCD0-85E3-F31AF6A40EB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FCA0C4BB-06A8-58AA-C4D4-243CE8A47A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C19CA55B-FFCC-5DF5-FA0F-C16DBFEB8B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78E199A-A3D2-4525-A713-B17AE78BF253}"/>
              </a:ext>
            </a:extLst>
          </p:cNvPr>
          <p:cNvSpPr>
            <a:spLocks noGrp="1"/>
          </p:cNvSpPr>
          <p:nvPr>
            <p:ph type="dt" sz="half" idx="10"/>
          </p:nvPr>
        </p:nvSpPr>
        <p:spPr/>
        <p:txBody>
          <a:bodyPr/>
          <a:lstStyle/>
          <a:p>
            <a:fld id="{70585E39-FEC2-435C-994D-B98AB49572DF}" type="datetimeFigureOut">
              <a:rPr lang="en-GB" smtClean="0"/>
              <a:t>19/03/2026</a:t>
            </a:fld>
            <a:endParaRPr lang="en-GB"/>
          </a:p>
        </p:txBody>
      </p:sp>
      <p:sp>
        <p:nvSpPr>
          <p:cNvPr id="6" name="Footer Placeholder 5">
            <a:extLst>
              <a:ext uri="{FF2B5EF4-FFF2-40B4-BE49-F238E27FC236}">
                <a16:creationId xmlns:a16="http://schemas.microsoft.com/office/drawing/2014/main" id="{41F84985-9F4D-9CB4-FA62-7C4000D5A48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8852982-EA1F-E2A2-91F7-E76607B60D42}"/>
              </a:ext>
            </a:extLst>
          </p:cNvPr>
          <p:cNvSpPr>
            <a:spLocks noGrp="1"/>
          </p:cNvSpPr>
          <p:nvPr>
            <p:ph type="sldNum" sz="quarter" idx="12"/>
          </p:nvPr>
        </p:nvSpPr>
        <p:spPr/>
        <p:txBody>
          <a:bodyPr/>
          <a:lstStyle/>
          <a:p>
            <a:fld id="{CB27D088-6F0D-4CBE-8C38-6A6FF8D01FD1}" type="slidenum">
              <a:rPr lang="en-GB" smtClean="0"/>
              <a:t>‹#›</a:t>
            </a:fld>
            <a:endParaRPr lang="en-GB"/>
          </a:p>
        </p:txBody>
      </p:sp>
    </p:spTree>
    <p:extLst>
      <p:ext uri="{BB962C8B-B14F-4D97-AF65-F5344CB8AC3E}">
        <p14:creationId xmlns:p14="http://schemas.microsoft.com/office/powerpoint/2010/main" val="3745066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59A52-9F57-A3D8-28BA-99A6F0A8256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E69B89C8-1C6E-7BE8-CDB7-C979A8D64E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3BB557F-E4B9-585E-D71B-CA7BA8C5DC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5CA10AB-90E7-A649-C14C-2F7104B71045}"/>
              </a:ext>
            </a:extLst>
          </p:cNvPr>
          <p:cNvSpPr>
            <a:spLocks noGrp="1"/>
          </p:cNvSpPr>
          <p:nvPr>
            <p:ph type="dt" sz="half" idx="10"/>
          </p:nvPr>
        </p:nvSpPr>
        <p:spPr/>
        <p:txBody>
          <a:bodyPr/>
          <a:lstStyle/>
          <a:p>
            <a:fld id="{70585E39-FEC2-435C-994D-B98AB49572DF}" type="datetimeFigureOut">
              <a:rPr lang="en-GB" smtClean="0"/>
              <a:t>19/03/2026</a:t>
            </a:fld>
            <a:endParaRPr lang="en-GB"/>
          </a:p>
        </p:txBody>
      </p:sp>
      <p:sp>
        <p:nvSpPr>
          <p:cNvPr id="6" name="Footer Placeholder 5">
            <a:extLst>
              <a:ext uri="{FF2B5EF4-FFF2-40B4-BE49-F238E27FC236}">
                <a16:creationId xmlns:a16="http://schemas.microsoft.com/office/drawing/2014/main" id="{0B5C50BD-F562-B65D-0813-A886725F89F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3CA8381-966D-F418-663E-E7B956428169}"/>
              </a:ext>
            </a:extLst>
          </p:cNvPr>
          <p:cNvSpPr>
            <a:spLocks noGrp="1"/>
          </p:cNvSpPr>
          <p:nvPr>
            <p:ph type="sldNum" sz="quarter" idx="12"/>
          </p:nvPr>
        </p:nvSpPr>
        <p:spPr/>
        <p:txBody>
          <a:bodyPr/>
          <a:lstStyle/>
          <a:p>
            <a:fld id="{CB27D088-6F0D-4CBE-8C38-6A6FF8D01FD1}" type="slidenum">
              <a:rPr lang="en-GB" smtClean="0"/>
              <a:t>‹#›</a:t>
            </a:fld>
            <a:endParaRPr lang="en-GB"/>
          </a:p>
        </p:txBody>
      </p:sp>
    </p:spTree>
    <p:extLst>
      <p:ext uri="{BB962C8B-B14F-4D97-AF65-F5344CB8AC3E}">
        <p14:creationId xmlns:p14="http://schemas.microsoft.com/office/powerpoint/2010/main" val="2939899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83917A-D30F-7C2F-C605-9FCDE1E29B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D8D73649-47CD-66BB-081A-1FC23F9B44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71EBF90-84A5-B183-070F-59C9B2C106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0585E39-FEC2-435C-994D-B98AB49572DF}" type="datetimeFigureOut">
              <a:rPr lang="en-GB" smtClean="0"/>
              <a:t>19/03/2026</a:t>
            </a:fld>
            <a:endParaRPr lang="en-GB"/>
          </a:p>
        </p:txBody>
      </p:sp>
      <p:sp>
        <p:nvSpPr>
          <p:cNvPr id="5" name="Footer Placeholder 4">
            <a:extLst>
              <a:ext uri="{FF2B5EF4-FFF2-40B4-BE49-F238E27FC236}">
                <a16:creationId xmlns:a16="http://schemas.microsoft.com/office/drawing/2014/main" id="{A1435352-8B22-5DE2-9281-86F58A8C7D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15C5D56-63C4-EEEC-7C8E-6F595A3F5C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27D088-6F0D-4CBE-8C38-6A6FF8D01FD1}" type="slidenum">
              <a:rPr lang="en-GB" smtClean="0"/>
              <a:t>‹#›</a:t>
            </a:fld>
            <a:endParaRPr lang="en-GB"/>
          </a:p>
        </p:txBody>
      </p:sp>
    </p:spTree>
    <p:extLst>
      <p:ext uri="{BB962C8B-B14F-4D97-AF65-F5344CB8AC3E}">
        <p14:creationId xmlns:p14="http://schemas.microsoft.com/office/powerpoint/2010/main" val="196026116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microsoft.com/office/2011/relationships/webextension" Target="../webextensions/webextension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3.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gif"/><Relationship Id="rId2" Type="http://schemas.openxmlformats.org/officeDocument/2006/relationships/image" Target="../media/image8.png"/><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svg"/></Relationships>
</file>

<file path=ppt/slides/_rels/slide1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svg"/><Relationship Id="rId4" Type="http://schemas.openxmlformats.org/officeDocument/2006/relationships/image" Target="../media/image27.svg"/></Relationships>
</file>

<file path=ppt/slides/_rels/slide17.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png"/><Relationship Id="rId3" Type="http://schemas.openxmlformats.org/officeDocument/2006/relationships/image" Target="../media/image30.svg"/><Relationship Id="rId7" Type="http://schemas.openxmlformats.org/officeDocument/2006/relationships/image" Target="../media/image34.svg"/><Relationship Id="rId12"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3.svg"/><Relationship Id="rId11" Type="http://schemas.openxmlformats.org/officeDocument/2006/relationships/image" Target="../media/image38.jpe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svg"/><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4.png"/><Relationship Id="rId18" Type="http://schemas.openxmlformats.org/officeDocument/2006/relationships/image" Target="../media/image19.svg"/><Relationship Id="rId3" Type="http://schemas.openxmlformats.org/officeDocument/2006/relationships/image" Target="../media/image28.svg"/><Relationship Id="rId21" Type="http://schemas.openxmlformats.org/officeDocument/2006/relationships/image" Target="../media/image42.png"/><Relationship Id="rId7" Type="http://schemas.openxmlformats.org/officeDocument/2006/relationships/image" Target="../media/image22.gif"/><Relationship Id="rId12" Type="http://schemas.openxmlformats.org/officeDocument/2006/relationships/image" Target="../media/image40.png"/><Relationship Id="rId17" Type="http://schemas.openxmlformats.org/officeDocument/2006/relationships/image" Target="../media/image18.png"/><Relationship Id="rId2" Type="http://schemas.openxmlformats.org/officeDocument/2006/relationships/image" Target="../media/image27.svg"/><Relationship Id="rId16" Type="http://schemas.openxmlformats.org/officeDocument/2006/relationships/image" Target="../media/image17.png"/><Relationship Id="rId20"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39.png"/><Relationship Id="rId24" Type="http://schemas.openxmlformats.org/officeDocument/2006/relationships/image" Target="../media/image2.png"/><Relationship Id="rId5" Type="http://schemas.openxmlformats.org/officeDocument/2006/relationships/image" Target="../media/image10.png"/><Relationship Id="rId15" Type="http://schemas.openxmlformats.org/officeDocument/2006/relationships/image" Target="../media/image16.jpeg"/><Relationship Id="rId23" Type="http://schemas.openxmlformats.org/officeDocument/2006/relationships/image" Target="../media/image1.png"/><Relationship Id="rId10" Type="http://schemas.openxmlformats.org/officeDocument/2006/relationships/image" Target="../media/image20.png"/><Relationship Id="rId19" Type="http://schemas.openxmlformats.org/officeDocument/2006/relationships/image" Target="../media/image21.png"/><Relationship Id="rId4" Type="http://schemas.openxmlformats.org/officeDocument/2006/relationships/image" Target="../media/image29.svg"/><Relationship Id="rId9" Type="http://schemas.openxmlformats.org/officeDocument/2006/relationships/image" Target="../media/image11.png"/><Relationship Id="rId14" Type="http://schemas.openxmlformats.org/officeDocument/2006/relationships/image" Target="../media/image15.png"/><Relationship Id="rId22"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png"/><Relationship Id="rId4" Type="http://schemas.openxmlformats.org/officeDocument/2006/relationships/diagramLayout" Target="../diagrams/layout1.xml"/><Relationship Id="rId9"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2.png"/><Relationship Id="rId4" Type="http://schemas.openxmlformats.org/officeDocument/2006/relationships/diagramLayout" Target="../diagrams/layout2.xml"/><Relationship Id="rId9"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sv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sv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5.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5.sv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5.sv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5.sv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5.sv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5.sv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45.sv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9.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52.png"/><Relationship Id="rId4" Type="http://schemas.openxmlformats.org/officeDocument/2006/relationships/image" Target="../media/image45.sv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45.sv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45.sv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45.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45.sv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60.jpe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45.sv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63.jpe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45.sv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5.sv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hyperlink" Target="https://www.epicaremh.org/patients-carers/meet-our-leag/" TargetMode="External"/><Relationship Id="rId7" Type="http://schemas.openxmlformats.org/officeDocument/2006/relationships/image" Target="../media/image3.pn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2.jpeg"/><Relationship Id="rId4" Type="http://schemas.openxmlformats.org/officeDocument/2006/relationships/image" Target="../media/image71.jpe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73.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0.png"/><Relationship Id="rId5" Type="http://schemas.microsoft.com/office/2011/relationships/webextension" Target="../webextensions/webextension3.xml"/><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709C4-C363-8F49-A207-635040CFA21F}"/>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D381FCE7-3F52-3B92-2F32-63408BB472BC}"/>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p:spPr>
      </p:pic>
      <p:pic>
        <p:nvPicPr>
          <p:cNvPr id="6" name="Picture 5" descr="A black and grey logo&#10;&#10;AI-generated content may be incorrect.">
            <a:extLst>
              <a:ext uri="{FF2B5EF4-FFF2-40B4-BE49-F238E27FC236}">
                <a16:creationId xmlns:a16="http://schemas.microsoft.com/office/drawing/2014/main" id="{23EC9160-EF49-58CF-A228-4C755C9D5B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8894" y="341833"/>
            <a:ext cx="4094207" cy="1111284"/>
          </a:xfrm>
          <a:prstGeom prst="rect">
            <a:avLst/>
          </a:prstGeom>
        </p:spPr>
      </p:pic>
      <p:sp>
        <p:nvSpPr>
          <p:cNvPr id="2" name="Title 1">
            <a:extLst>
              <a:ext uri="{FF2B5EF4-FFF2-40B4-BE49-F238E27FC236}">
                <a16:creationId xmlns:a16="http://schemas.microsoft.com/office/drawing/2014/main" id="{0652BA08-B96A-0752-A7B7-55D873250D24}"/>
              </a:ext>
            </a:extLst>
          </p:cNvPr>
          <p:cNvSpPr>
            <a:spLocks noGrp="1"/>
          </p:cNvSpPr>
          <p:nvPr>
            <p:ph type="ctrTitle"/>
          </p:nvPr>
        </p:nvSpPr>
        <p:spPr>
          <a:xfrm>
            <a:off x="0" y="2121196"/>
            <a:ext cx="12192001" cy="2034362"/>
          </a:xfrm>
          <a:solidFill>
            <a:schemeClr val="accent6">
              <a:lumMod val="20000"/>
              <a:lumOff val="80000"/>
              <a:alpha val="50000"/>
            </a:schemeClr>
          </a:solidFill>
        </p:spPr>
        <p:txBody>
          <a:bodyPr anchor="ctr">
            <a:normAutofit/>
          </a:bodyPr>
          <a:lstStyle/>
          <a:p>
            <a:r>
              <a:rPr lang="en-GB" dirty="0"/>
              <a:t>Investigator+ meeting</a:t>
            </a:r>
            <a:br>
              <a:rPr lang="en-GB" dirty="0"/>
            </a:br>
            <a:r>
              <a:rPr lang="en-GB" sz="2400" dirty="0"/>
              <a:t>19 March 2026</a:t>
            </a:r>
            <a:br>
              <a:rPr lang="en-GB" sz="2400" dirty="0"/>
            </a:br>
            <a:r>
              <a:rPr lang="en-GB" sz="2400" dirty="0"/>
              <a:t>www.epicaremh.org</a:t>
            </a:r>
          </a:p>
        </p:txBody>
      </p:sp>
      <p:sp>
        <p:nvSpPr>
          <p:cNvPr id="8" name="TextBox 7">
            <a:extLst>
              <a:ext uri="{FF2B5EF4-FFF2-40B4-BE49-F238E27FC236}">
                <a16:creationId xmlns:a16="http://schemas.microsoft.com/office/drawing/2014/main" id="{D69C8463-BB28-75EC-31AA-715FC360FF3A}"/>
              </a:ext>
            </a:extLst>
          </p:cNvPr>
          <p:cNvSpPr txBox="1"/>
          <p:nvPr/>
        </p:nvSpPr>
        <p:spPr>
          <a:xfrm>
            <a:off x="1965013" y="5953588"/>
            <a:ext cx="8261967" cy="646331"/>
          </a:xfrm>
          <a:prstGeom prst="rect">
            <a:avLst/>
          </a:prstGeom>
          <a:noFill/>
        </p:spPr>
        <p:txBody>
          <a:bodyPr wrap="square" rtlCol="0">
            <a:spAutoFit/>
          </a:bodyPr>
          <a:lstStyle/>
          <a:p>
            <a:pPr algn="ctr"/>
            <a:r>
              <a:rPr lang="en-GB" sz="3600" b="1" dirty="0">
                <a:solidFill>
                  <a:srgbClr val="2C3231"/>
                </a:solidFill>
                <a:latin typeface="+mj-lt"/>
                <a:ea typeface="Roboto" pitchFamily="2" charset="0"/>
              </a:rPr>
              <a:t>The national early psychosis platform</a:t>
            </a:r>
          </a:p>
        </p:txBody>
      </p:sp>
    </p:spTree>
    <p:extLst>
      <p:ext uri="{BB962C8B-B14F-4D97-AF65-F5344CB8AC3E}">
        <p14:creationId xmlns:p14="http://schemas.microsoft.com/office/powerpoint/2010/main" val="60016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17BFC-2070-64B6-152F-F3F371095867}"/>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7C08C6FA-3230-C4C1-2C0A-4E46E59C1E46}"/>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t="6099" b="85839"/>
          <a:stretch>
            <a:fillRect/>
          </a:stretch>
        </p:blipFill>
        <p:spPr bwMode="auto">
          <a:xfrm>
            <a:off x="0" y="-7088"/>
            <a:ext cx="12192000" cy="552893"/>
          </a:xfrm>
          <a:prstGeom prst="rect">
            <a:avLst/>
          </a:prstGeom>
          <a:noFill/>
        </p:spPr>
      </p:pic>
      <p:pic>
        <p:nvPicPr>
          <p:cNvPr id="6" name="Picture 5" descr="A black and grey logo&#10;&#10;AI-generated content may be incorrect.">
            <a:extLst>
              <a:ext uri="{FF2B5EF4-FFF2-40B4-BE49-F238E27FC236}">
                <a16:creationId xmlns:a16="http://schemas.microsoft.com/office/drawing/2014/main" id="{3C5E4413-A4EC-3EED-B490-65B0B1430C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84" y="74392"/>
            <a:ext cx="1436603" cy="389935"/>
          </a:xfrm>
          <a:prstGeom prst="rect">
            <a:avLst/>
          </a:prstGeom>
        </p:spPr>
      </p:pic>
      <p:sp>
        <p:nvSpPr>
          <p:cNvPr id="5" name="Title 1">
            <a:extLst>
              <a:ext uri="{FF2B5EF4-FFF2-40B4-BE49-F238E27FC236}">
                <a16:creationId xmlns:a16="http://schemas.microsoft.com/office/drawing/2014/main" id="{48E9DA3F-05AE-F8AA-277B-54936D4FCB8C}"/>
              </a:ext>
            </a:extLst>
          </p:cNvPr>
          <p:cNvSpPr txBox="1">
            <a:spLocks/>
          </p:cNvSpPr>
          <p:nvPr/>
        </p:nvSpPr>
        <p:spPr>
          <a:xfrm>
            <a:off x="271659" y="834505"/>
            <a:ext cx="5824341" cy="5909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b="1" i="0" kern="1200">
                <a:solidFill>
                  <a:srgbClr val="00A1BE"/>
                </a:solidFill>
                <a:latin typeface="Arial" charset="0"/>
                <a:ea typeface="Arial" charset="0"/>
                <a:cs typeface="Arial" charset="0"/>
              </a:defRPr>
            </a:lvl1pPr>
          </a:lstStyle>
          <a:p>
            <a:r>
              <a:rPr lang="en-GB" dirty="0">
                <a:solidFill>
                  <a:schemeClr val="tx1"/>
                </a:solidFill>
                <a:latin typeface="Montserrat"/>
                <a:cs typeface="Arial"/>
              </a:rPr>
              <a:t>Brief activity</a:t>
            </a:r>
          </a:p>
        </p:txBody>
      </p:sp>
      <p:sp>
        <p:nvSpPr>
          <p:cNvPr id="2" name="TextBox 1">
            <a:extLst>
              <a:ext uri="{FF2B5EF4-FFF2-40B4-BE49-F238E27FC236}">
                <a16:creationId xmlns:a16="http://schemas.microsoft.com/office/drawing/2014/main" id="{35248999-BB5A-030A-FABC-9CD499232731}"/>
              </a:ext>
            </a:extLst>
          </p:cNvPr>
          <p:cNvSpPr txBox="1"/>
          <p:nvPr/>
        </p:nvSpPr>
        <p:spPr>
          <a:xfrm>
            <a:off x="39030" y="1665959"/>
            <a:ext cx="11987560" cy="1446550"/>
          </a:xfrm>
          <a:prstGeom prst="rect">
            <a:avLst/>
          </a:prstGeom>
          <a:noFill/>
        </p:spPr>
        <p:txBody>
          <a:bodyPr wrap="square">
            <a:spAutoFit/>
          </a:bodyPr>
          <a:lstStyle/>
          <a:p>
            <a:pPr algn="ctr"/>
            <a:r>
              <a:rPr lang="en-GB" sz="2200" dirty="0">
                <a:latin typeface="Montserrat" panose="00000500000000000000" pitchFamily="2" charset="0"/>
                <a:cs typeface="Arial" panose="020B0604020202020204" pitchFamily="34" charset="0"/>
              </a:rPr>
              <a:t>On your tables, spend 5-6 minutes introducing yourselves to each other. Please ask and answer the question “What brings you here today?”</a:t>
            </a:r>
          </a:p>
          <a:p>
            <a:pPr algn="ctr"/>
            <a:endParaRPr lang="en-GB" sz="2200" dirty="0">
              <a:latin typeface="Montserrat" panose="00000500000000000000" pitchFamily="2" charset="0"/>
              <a:cs typeface="Arial" panose="020B0604020202020204" pitchFamily="34" charset="0"/>
            </a:endParaRPr>
          </a:p>
          <a:p>
            <a:pPr algn="ctr"/>
            <a:r>
              <a:rPr lang="en-GB" sz="2200" dirty="0">
                <a:latin typeface="Montserrat" panose="00000500000000000000" pitchFamily="2" charset="0"/>
                <a:cs typeface="Arial" panose="020B0604020202020204" pitchFamily="34" charset="0"/>
              </a:rPr>
              <a:t>Once you have an answer. please submit it in 2-3 words (or fewer) to our Menti: </a:t>
            </a:r>
          </a:p>
        </p:txBody>
      </p:sp>
      <p:sp>
        <p:nvSpPr>
          <p:cNvPr id="7" name="TextBox 6">
            <a:extLst>
              <a:ext uri="{FF2B5EF4-FFF2-40B4-BE49-F238E27FC236}">
                <a16:creationId xmlns:a16="http://schemas.microsoft.com/office/drawing/2014/main" id="{1096079E-2C6C-9C6E-314D-5CD71CF1557C}"/>
              </a:ext>
            </a:extLst>
          </p:cNvPr>
          <p:cNvSpPr txBox="1"/>
          <p:nvPr/>
        </p:nvSpPr>
        <p:spPr>
          <a:xfrm>
            <a:off x="400051" y="4925380"/>
            <a:ext cx="4305764" cy="369332"/>
          </a:xfrm>
          <a:prstGeom prst="rect">
            <a:avLst/>
          </a:prstGeom>
          <a:noFill/>
        </p:spPr>
        <p:txBody>
          <a:bodyPr wrap="square">
            <a:spAutoFit/>
          </a:bodyPr>
          <a:lstStyle/>
          <a:p>
            <a:r>
              <a:rPr lang="en-GB" b="1" dirty="0"/>
              <a:t>www.menti.com/alohvzh29g13</a:t>
            </a:r>
          </a:p>
        </p:txBody>
      </p:sp>
      <p:pic>
        <p:nvPicPr>
          <p:cNvPr id="8" name="Picture 2">
            <a:extLst>
              <a:ext uri="{FF2B5EF4-FFF2-40B4-BE49-F238E27FC236}">
                <a16:creationId xmlns:a16="http://schemas.microsoft.com/office/drawing/2014/main" id="{C7A9CFC5-8D98-CA3B-C93E-F09A152CFA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6342" y="3429000"/>
            <a:ext cx="3162491" cy="31624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Nursing and midwifery - Incubator for Clinical Education Research">
            <a:extLst>
              <a:ext uri="{FF2B5EF4-FFF2-40B4-BE49-F238E27FC236}">
                <a16:creationId xmlns:a16="http://schemas.microsoft.com/office/drawing/2014/main" id="{28200175-3E40-32B2-42FD-52C7D1F5EC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22168" y="6453518"/>
            <a:ext cx="1653831" cy="29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864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FE6CF-042E-4553-F68C-BBD66EC452DB}"/>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A8DD40AE-DDB1-F222-0ACE-FDB35BFD10CE}"/>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t="6099" b="85839"/>
          <a:stretch>
            <a:fillRect/>
          </a:stretch>
        </p:blipFill>
        <p:spPr bwMode="auto">
          <a:xfrm>
            <a:off x="0" y="-7088"/>
            <a:ext cx="12192000" cy="552893"/>
          </a:xfrm>
          <a:prstGeom prst="rect">
            <a:avLst/>
          </a:prstGeom>
          <a:noFill/>
        </p:spPr>
      </p:pic>
      <p:pic>
        <p:nvPicPr>
          <p:cNvPr id="6" name="Picture 5" descr="A black and grey logo&#10;&#10;AI-generated content may be incorrect.">
            <a:extLst>
              <a:ext uri="{FF2B5EF4-FFF2-40B4-BE49-F238E27FC236}">
                <a16:creationId xmlns:a16="http://schemas.microsoft.com/office/drawing/2014/main" id="{F1C5E7E8-118C-C3CD-C6CB-E65EB439BC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84" y="74392"/>
            <a:ext cx="1436603" cy="389935"/>
          </a:xfrm>
          <a:prstGeom prst="rect">
            <a:avLst/>
          </a:prstGeom>
        </p:spPr>
      </p:pic>
      <p:sp>
        <p:nvSpPr>
          <p:cNvPr id="5" name="Title 1">
            <a:extLst>
              <a:ext uri="{FF2B5EF4-FFF2-40B4-BE49-F238E27FC236}">
                <a16:creationId xmlns:a16="http://schemas.microsoft.com/office/drawing/2014/main" id="{F55F9A43-3CE8-7AF9-0978-5D117B70CB0F}"/>
              </a:ext>
            </a:extLst>
          </p:cNvPr>
          <p:cNvSpPr txBox="1">
            <a:spLocks/>
          </p:cNvSpPr>
          <p:nvPr/>
        </p:nvSpPr>
        <p:spPr>
          <a:xfrm>
            <a:off x="271659" y="834505"/>
            <a:ext cx="5824341" cy="5909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b="1" i="0" kern="1200">
                <a:solidFill>
                  <a:srgbClr val="00A1BE"/>
                </a:solidFill>
                <a:latin typeface="Arial" charset="0"/>
                <a:ea typeface="Arial" charset="0"/>
                <a:cs typeface="Arial" charset="0"/>
              </a:defRPr>
            </a:lvl1pPr>
          </a:lstStyle>
          <a:p>
            <a:r>
              <a:rPr lang="en-GB" dirty="0">
                <a:solidFill>
                  <a:schemeClr val="tx1"/>
                </a:solidFill>
                <a:latin typeface="Montserrat"/>
                <a:cs typeface="Arial"/>
              </a:rPr>
              <a:t>Brief activity</a:t>
            </a:r>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3" name="Add-in 2">
                <a:extLst>
                  <a:ext uri="{FF2B5EF4-FFF2-40B4-BE49-F238E27FC236}">
                    <a16:creationId xmlns:a16="http://schemas.microsoft.com/office/drawing/2014/main" id="{F770E6C3-014B-08BA-579A-D2E86EFA654D}"/>
                  </a:ext>
                </a:extLst>
              </p:cNvPr>
              <p:cNvGraphicFramePr>
                <a:graphicFrameLocks noGrp="1"/>
              </p:cNvGraphicFramePr>
              <p:nvPr/>
            </p:nvGraphicFramePr>
            <p:xfrm>
              <a:off x="1746560" y="2305067"/>
              <a:ext cx="8572500" cy="4180541"/>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p:pic>
            <p:nvPicPr>
              <p:cNvPr id="3" name="Add-in 2">
                <a:extLst>
                  <a:ext uri="{FF2B5EF4-FFF2-40B4-BE49-F238E27FC236}">
                    <a16:creationId xmlns:a16="http://schemas.microsoft.com/office/drawing/2014/main" id="{F770E6C3-014B-08BA-579A-D2E86EFA654D}"/>
                  </a:ext>
                </a:extLst>
              </p:cNvPr>
              <p:cNvPicPr>
                <a:picLocks noGrp="1" noRot="1" noChangeAspect="1" noMove="1" noResize="1" noEditPoints="1" noAdjustHandles="1" noChangeArrowheads="1" noChangeShapeType="1"/>
              </p:cNvPicPr>
              <p:nvPr/>
            </p:nvPicPr>
            <p:blipFill>
              <a:blip r:embed="rId5"/>
              <a:stretch>
                <a:fillRect/>
              </a:stretch>
            </p:blipFill>
            <p:spPr>
              <a:xfrm>
                <a:off x="1746560" y="2305067"/>
                <a:ext cx="8572500" cy="4180541"/>
              </a:xfrm>
              <a:prstGeom prst="rect">
                <a:avLst/>
              </a:prstGeom>
            </p:spPr>
          </p:pic>
        </mc:Fallback>
      </mc:AlternateContent>
      <p:sp>
        <p:nvSpPr>
          <p:cNvPr id="4" name="TextBox 3">
            <a:extLst>
              <a:ext uri="{FF2B5EF4-FFF2-40B4-BE49-F238E27FC236}">
                <a16:creationId xmlns:a16="http://schemas.microsoft.com/office/drawing/2014/main" id="{27B66233-596E-FF91-D805-AC774B868CC3}"/>
              </a:ext>
            </a:extLst>
          </p:cNvPr>
          <p:cNvSpPr txBox="1"/>
          <p:nvPr/>
        </p:nvSpPr>
        <p:spPr>
          <a:xfrm>
            <a:off x="39030" y="1425436"/>
            <a:ext cx="11987560" cy="830997"/>
          </a:xfrm>
          <a:prstGeom prst="rect">
            <a:avLst/>
          </a:prstGeom>
          <a:noFill/>
        </p:spPr>
        <p:txBody>
          <a:bodyPr wrap="square">
            <a:spAutoFit/>
          </a:bodyPr>
          <a:lstStyle/>
          <a:p>
            <a:pPr algn="ctr"/>
            <a:r>
              <a:rPr lang="en-GB" sz="2400" dirty="0">
                <a:latin typeface="Montserrat" panose="00000500000000000000" pitchFamily="2" charset="0"/>
                <a:cs typeface="Arial" panose="020B0604020202020204" pitchFamily="34" charset="0"/>
              </a:rPr>
              <a:t>On your tables, spend 5-6 minutes introducing yourselves to each other. Please ask and answer the question “What brings you here today?”</a:t>
            </a:r>
          </a:p>
        </p:txBody>
      </p:sp>
      <p:pic>
        <p:nvPicPr>
          <p:cNvPr id="2" name="Picture 2" descr="Nursing and midwifery - Incubator for Clinical Education Research">
            <a:extLst>
              <a:ext uri="{FF2B5EF4-FFF2-40B4-BE49-F238E27FC236}">
                <a16:creationId xmlns:a16="http://schemas.microsoft.com/office/drawing/2014/main" id="{66068A5C-CE45-E7C1-696D-AC61F13AEF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22168" y="6453518"/>
            <a:ext cx="1653831" cy="29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606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00950-30E1-F34E-79B3-E3A6951A1C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B9ADF0-CD5C-791F-50DE-8B0CDFE115A3}"/>
              </a:ext>
            </a:extLst>
          </p:cNvPr>
          <p:cNvSpPr>
            <a:spLocks noGrp="1"/>
          </p:cNvSpPr>
          <p:nvPr>
            <p:ph type="title"/>
          </p:nvPr>
        </p:nvSpPr>
        <p:spPr>
          <a:xfrm>
            <a:off x="770025" y="3429000"/>
            <a:ext cx="10800806" cy="757130"/>
          </a:xfrm>
        </p:spPr>
        <p:txBody>
          <a:bodyPr>
            <a:normAutofit fontScale="90000"/>
          </a:bodyPr>
          <a:lstStyle/>
          <a:p>
            <a:pPr algn="ctr"/>
            <a:r>
              <a:rPr lang="en-US" sz="3600" b="1" dirty="0">
                <a:latin typeface="Montserrat" pitchFamily="2" charset="0"/>
              </a:rPr>
              <a:t>11:20–11:50 — Introduction to EPICare &amp; progress updates</a:t>
            </a:r>
            <a:br>
              <a:rPr lang="en-US" sz="3600" b="1" dirty="0">
                <a:latin typeface="Montserrat" pitchFamily="2" charset="0"/>
              </a:rPr>
            </a:br>
            <a:br>
              <a:rPr lang="en-US" sz="3600" b="1" dirty="0">
                <a:latin typeface="Montserrat" pitchFamily="2" charset="0"/>
              </a:rPr>
            </a:br>
            <a:r>
              <a:rPr lang="en-US" sz="3600" b="1" dirty="0">
                <a:latin typeface="Montserrat" pitchFamily="2" charset="0"/>
              </a:rPr>
              <a:t> </a:t>
            </a:r>
            <a:endParaRPr lang="en-GB" sz="3600" b="1" dirty="0">
              <a:latin typeface="Montserrat" pitchFamily="2" charset="0"/>
            </a:endParaRPr>
          </a:p>
        </p:txBody>
      </p:sp>
      <p:pic>
        <p:nvPicPr>
          <p:cNvPr id="4" name="Picture 2">
            <a:extLst>
              <a:ext uri="{FF2B5EF4-FFF2-40B4-BE49-F238E27FC236}">
                <a16:creationId xmlns:a16="http://schemas.microsoft.com/office/drawing/2014/main" id="{FF087774-93D3-41C8-7FA9-AB095C2F8A50}"/>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t="6099" b="85839"/>
          <a:stretch>
            <a:fillRect/>
          </a:stretch>
        </p:blipFill>
        <p:spPr bwMode="auto">
          <a:xfrm>
            <a:off x="0" y="-7088"/>
            <a:ext cx="12192000" cy="552893"/>
          </a:xfrm>
          <a:prstGeom prst="rect">
            <a:avLst/>
          </a:prstGeom>
          <a:noFill/>
        </p:spPr>
      </p:pic>
      <p:pic>
        <p:nvPicPr>
          <p:cNvPr id="5" name="Picture 4" descr="A black and grey logo&#10;&#10;AI-generated content may be incorrect.">
            <a:extLst>
              <a:ext uri="{FF2B5EF4-FFF2-40B4-BE49-F238E27FC236}">
                <a16:creationId xmlns:a16="http://schemas.microsoft.com/office/drawing/2014/main" id="{D70D0468-4A8E-6422-3A32-B025D561FC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84" y="74392"/>
            <a:ext cx="1436603" cy="389935"/>
          </a:xfrm>
          <a:prstGeom prst="rect">
            <a:avLst/>
          </a:prstGeom>
        </p:spPr>
      </p:pic>
      <p:pic>
        <p:nvPicPr>
          <p:cNvPr id="6" name="Picture 2" descr="Nursing and midwifery - Incubator for Clinical Education Research">
            <a:extLst>
              <a:ext uri="{FF2B5EF4-FFF2-40B4-BE49-F238E27FC236}">
                <a16:creationId xmlns:a16="http://schemas.microsoft.com/office/drawing/2014/main" id="{4DC69403-9371-C130-1A40-098678027B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2168" y="6453518"/>
            <a:ext cx="1653831" cy="29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373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A6185-B784-C9A6-275B-480C4D2DF80C}"/>
            </a:ext>
          </a:extLst>
        </p:cNvPr>
        <p:cNvGrpSpPr/>
        <p:nvPr/>
      </p:nvGrpSpPr>
      <p:grpSpPr>
        <a:xfrm>
          <a:off x="0" y="0"/>
          <a:ext cx="0" cy="0"/>
          <a:chOff x="0" y="0"/>
          <a:chExt cx="0" cy="0"/>
        </a:xfrm>
      </p:grpSpPr>
      <p:pic>
        <p:nvPicPr>
          <p:cNvPr id="1026" name="Picture 2" descr="Nursing and midwifery - Incubator for Clinical Education Research">
            <a:extLst>
              <a:ext uri="{FF2B5EF4-FFF2-40B4-BE49-F238E27FC236}">
                <a16:creationId xmlns:a16="http://schemas.microsoft.com/office/drawing/2014/main" id="{6B7E3488-DB9C-BAB2-EF38-4F8A0E85BB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2168" y="6453518"/>
            <a:ext cx="1653831" cy="2926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FE29595-A922-580A-6B15-941F73EDF5F8}"/>
              </a:ext>
            </a:extLst>
          </p:cNvPr>
          <p:cNvSpPr>
            <a:spLocks noGrp="1"/>
          </p:cNvSpPr>
          <p:nvPr>
            <p:ph type="title"/>
          </p:nvPr>
        </p:nvSpPr>
        <p:spPr>
          <a:xfrm>
            <a:off x="770025" y="3429000"/>
            <a:ext cx="10800806" cy="757130"/>
          </a:xfrm>
        </p:spPr>
        <p:txBody>
          <a:bodyPr>
            <a:normAutofit fontScale="90000"/>
          </a:bodyPr>
          <a:lstStyle/>
          <a:p>
            <a:pPr algn="ctr"/>
            <a:r>
              <a:rPr lang="en-US" sz="3600" b="1" dirty="0">
                <a:latin typeface="Montserrat" pitchFamily="2" charset="0"/>
              </a:rPr>
              <a:t>11:20–11:25 EPICare overview &amp; progress updates (Rachel Upthegrove)</a:t>
            </a:r>
            <a:br>
              <a:rPr lang="en-US" sz="3600" b="1" dirty="0">
                <a:latin typeface="Montserrat" pitchFamily="2" charset="0"/>
              </a:rPr>
            </a:br>
            <a:br>
              <a:rPr lang="en-US" sz="3600" b="1" dirty="0">
                <a:latin typeface="Montserrat" pitchFamily="2" charset="0"/>
              </a:rPr>
            </a:br>
            <a:r>
              <a:rPr lang="en-US" sz="3600" b="1" dirty="0">
                <a:latin typeface="Montserrat" pitchFamily="2" charset="0"/>
              </a:rPr>
              <a:t> </a:t>
            </a:r>
            <a:endParaRPr lang="en-GB" sz="3600" b="1" dirty="0">
              <a:latin typeface="Montserrat" pitchFamily="2" charset="0"/>
            </a:endParaRPr>
          </a:p>
        </p:txBody>
      </p:sp>
      <p:pic>
        <p:nvPicPr>
          <p:cNvPr id="4" name="Picture 2">
            <a:extLst>
              <a:ext uri="{FF2B5EF4-FFF2-40B4-BE49-F238E27FC236}">
                <a16:creationId xmlns:a16="http://schemas.microsoft.com/office/drawing/2014/main" id="{9F436A69-018D-35E5-14C2-6BBD940878E1}"/>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t="6099" b="85839"/>
          <a:stretch>
            <a:fillRect/>
          </a:stretch>
        </p:blipFill>
        <p:spPr bwMode="auto">
          <a:xfrm>
            <a:off x="0" y="-7088"/>
            <a:ext cx="12192000" cy="552893"/>
          </a:xfrm>
          <a:prstGeom prst="rect">
            <a:avLst/>
          </a:prstGeom>
          <a:noFill/>
        </p:spPr>
      </p:pic>
      <p:pic>
        <p:nvPicPr>
          <p:cNvPr id="5" name="Picture 4" descr="A black and grey logo&#10;&#10;AI-generated content may be incorrect.">
            <a:extLst>
              <a:ext uri="{FF2B5EF4-FFF2-40B4-BE49-F238E27FC236}">
                <a16:creationId xmlns:a16="http://schemas.microsoft.com/office/drawing/2014/main" id="{F150214E-B927-5AB3-F95D-535D58D71F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084" y="74392"/>
            <a:ext cx="1436603" cy="389935"/>
          </a:xfrm>
          <a:prstGeom prst="rect">
            <a:avLst/>
          </a:prstGeom>
        </p:spPr>
      </p:pic>
    </p:spTree>
    <p:extLst>
      <p:ext uri="{BB962C8B-B14F-4D97-AF65-F5344CB8AC3E}">
        <p14:creationId xmlns:p14="http://schemas.microsoft.com/office/powerpoint/2010/main" val="2675766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E40FAE0-A1F4-63F0-EB1F-DFCC775CA333}"/>
            </a:ext>
          </a:extLst>
        </p:cNvPr>
        <p:cNvGrpSpPr/>
        <p:nvPr/>
      </p:nvGrpSpPr>
      <p:grpSpPr>
        <a:xfrm>
          <a:off x="0" y="0"/>
          <a:ext cx="0" cy="0"/>
          <a:chOff x="0" y="0"/>
          <a:chExt cx="0" cy="0"/>
        </a:xfrm>
      </p:grpSpPr>
      <p:pic>
        <p:nvPicPr>
          <p:cNvPr id="3" name="Picture 2" descr="A logo with colorful leaves&#10;&#10;Description automatically generated">
            <a:extLst>
              <a:ext uri="{FF2B5EF4-FFF2-40B4-BE49-F238E27FC236}">
                <a16:creationId xmlns:a16="http://schemas.microsoft.com/office/drawing/2014/main" id="{63F47B4B-33C8-0715-E38E-9CE05E88A3AE}"/>
              </a:ext>
            </a:extLst>
          </p:cNvPr>
          <p:cNvPicPr>
            <a:picLocks noChangeAspect="1"/>
          </p:cNvPicPr>
          <p:nvPr/>
        </p:nvPicPr>
        <p:blipFill>
          <a:blip r:embed="rId2"/>
          <a:stretch>
            <a:fillRect/>
          </a:stretch>
        </p:blipFill>
        <p:spPr>
          <a:xfrm>
            <a:off x="4298952" y="2016815"/>
            <a:ext cx="3594093" cy="2519570"/>
          </a:xfrm>
          <a:prstGeom prst="rect">
            <a:avLst/>
          </a:prstGeom>
        </p:spPr>
      </p:pic>
      <p:pic>
        <p:nvPicPr>
          <p:cNvPr id="5" name="Picture 2" descr="Nursing and midwifery - Incubator for Clinical Education Research">
            <a:extLst>
              <a:ext uri="{FF2B5EF4-FFF2-40B4-BE49-F238E27FC236}">
                <a16:creationId xmlns:a16="http://schemas.microsoft.com/office/drawing/2014/main" id="{9C4298A4-081A-B2E4-F3A2-B88FD17EAC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3600" y="6124286"/>
            <a:ext cx="2709600" cy="4794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824720E-BAC5-6157-6386-53F35EDFCC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77" y="5764187"/>
            <a:ext cx="3313282" cy="984518"/>
          </a:xfrm>
          <a:prstGeom prst="rect">
            <a:avLst/>
          </a:prstGeom>
        </p:spPr>
      </p:pic>
      <p:pic>
        <p:nvPicPr>
          <p:cNvPr id="10" name="Picture 9" descr="Home | Greater Manchester Mental Health NHS FT">
            <a:extLst>
              <a:ext uri="{FF2B5EF4-FFF2-40B4-BE49-F238E27FC236}">
                <a16:creationId xmlns:a16="http://schemas.microsoft.com/office/drawing/2014/main" id="{BD50CA59-A7A8-D148-5CE0-0CF5B0A13F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19149" y="4634648"/>
            <a:ext cx="1658994" cy="7591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57D2635-025B-770F-8C5F-1C5CF663DD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0341609" y="5678711"/>
            <a:ext cx="1658994" cy="8911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Nottinghamshire Healthcare NHS Foundation Trust - NSPA">
            <a:extLst>
              <a:ext uri="{FF2B5EF4-FFF2-40B4-BE49-F238E27FC236}">
                <a16:creationId xmlns:a16="http://schemas.microsoft.com/office/drawing/2014/main" id="{5BDC3285-4899-59F6-741C-51F25B03052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5987" r="6516" b="32593"/>
          <a:stretch/>
        </p:blipFill>
        <p:spPr bwMode="auto">
          <a:xfrm>
            <a:off x="9219922" y="1184586"/>
            <a:ext cx="2758221" cy="90195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BE8E6E03-CFA0-2CE3-FC5D-A95B5ECFA99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208756" y="257481"/>
            <a:ext cx="1864516" cy="537865"/>
          </a:xfrm>
          <a:prstGeom prst="rect">
            <a:avLst/>
          </a:prstGeom>
        </p:spPr>
      </p:pic>
      <p:pic>
        <p:nvPicPr>
          <p:cNvPr id="21" name="Picture 20" descr="A black background with yellow letters&#10;&#10;AI-generated content may be incorrect.">
            <a:extLst>
              <a:ext uri="{FF2B5EF4-FFF2-40B4-BE49-F238E27FC236}">
                <a16:creationId xmlns:a16="http://schemas.microsoft.com/office/drawing/2014/main" id="{BB7AC49F-FF25-F9AB-D38D-ECCB2CBB54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377" y="4925169"/>
            <a:ext cx="2369730" cy="492607"/>
          </a:xfrm>
          <a:prstGeom prst="rect">
            <a:avLst/>
          </a:prstGeom>
        </p:spPr>
      </p:pic>
      <p:pic>
        <p:nvPicPr>
          <p:cNvPr id="23" name="Picture 22" descr="A purple and white logo&#10;&#10;AI-generated content may be incorrect.">
            <a:extLst>
              <a:ext uri="{FF2B5EF4-FFF2-40B4-BE49-F238E27FC236}">
                <a16:creationId xmlns:a16="http://schemas.microsoft.com/office/drawing/2014/main" id="{E6820760-54C3-065E-3420-CCE74F69751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377" y="1119289"/>
            <a:ext cx="1487802" cy="630192"/>
          </a:xfrm>
          <a:prstGeom prst="rect">
            <a:avLst/>
          </a:prstGeom>
        </p:spPr>
      </p:pic>
      <p:pic>
        <p:nvPicPr>
          <p:cNvPr id="25" name="Picture 24" descr="A blue circle with black text&#10;&#10;AI-generated content may be incorrect.">
            <a:extLst>
              <a:ext uri="{FF2B5EF4-FFF2-40B4-BE49-F238E27FC236}">
                <a16:creationId xmlns:a16="http://schemas.microsoft.com/office/drawing/2014/main" id="{09AE44C8-6203-3F96-2899-016FB4800C46}"/>
              </a:ext>
            </a:extLst>
          </p:cNvPr>
          <p:cNvPicPr>
            <a:picLocks noChangeAspect="1"/>
          </p:cNvPicPr>
          <p:nvPr/>
        </p:nvPicPr>
        <p:blipFill>
          <a:blip r:embed="rId11">
            <a:extLst>
              <a:ext uri="{28A0092B-C50C-407E-A947-70E740481C1C}">
                <a14:useLocalDpi xmlns:a14="http://schemas.microsoft.com/office/drawing/2010/main" val="0"/>
              </a:ext>
            </a:extLst>
          </a:blip>
          <a:srcRect l="3254" t="15145" r="5037" b="13298"/>
          <a:stretch>
            <a:fillRect/>
          </a:stretch>
        </p:blipFill>
        <p:spPr>
          <a:xfrm>
            <a:off x="6327135" y="273876"/>
            <a:ext cx="2896839" cy="540000"/>
          </a:xfrm>
          <a:prstGeom prst="rect">
            <a:avLst/>
          </a:prstGeom>
        </p:spPr>
      </p:pic>
      <p:pic>
        <p:nvPicPr>
          <p:cNvPr id="29" name="Picture 28" descr="A black and pink logo&#10;&#10;AI-generated content may be incorrect.">
            <a:extLst>
              <a:ext uri="{FF2B5EF4-FFF2-40B4-BE49-F238E27FC236}">
                <a16:creationId xmlns:a16="http://schemas.microsoft.com/office/drawing/2014/main" id="{D1F90754-9ED6-31F5-62B6-ABCD938EB908}"/>
              </a:ext>
            </a:extLst>
          </p:cNvPr>
          <p:cNvPicPr>
            <a:picLocks noChangeAspect="1"/>
          </p:cNvPicPr>
          <p:nvPr/>
        </p:nvPicPr>
        <p:blipFill>
          <a:blip r:embed="rId12">
            <a:extLst>
              <a:ext uri="{28A0092B-C50C-407E-A947-70E740481C1C}">
                <a14:useLocalDpi xmlns:a14="http://schemas.microsoft.com/office/drawing/2010/main" val="0"/>
              </a:ext>
            </a:extLst>
          </a:blip>
          <a:srcRect t="21733" b="19521"/>
          <a:stretch>
            <a:fillRect/>
          </a:stretch>
        </p:blipFill>
        <p:spPr>
          <a:xfrm>
            <a:off x="90377" y="4038756"/>
            <a:ext cx="919212" cy="540000"/>
          </a:xfrm>
          <a:prstGeom prst="rect">
            <a:avLst/>
          </a:prstGeom>
        </p:spPr>
      </p:pic>
      <p:pic>
        <p:nvPicPr>
          <p:cNvPr id="31" name="Picture 30" descr="A black and blue logo&#10;&#10;AI-generated content may be incorrect.">
            <a:extLst>
              <a:ext uri="{FF2B5EF4-FFF2-40B4-BE49-F238E27FC236}">
                <a16:creationId xmlns:a16="http://schemas.microsoft.com/office/drawing/2014/main" id="{F3AC63BF-5F9A-FF71-6BE8-A4410F6239E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0377" y="2095894"/>
            <a:ext cx="1846914" cy="710036"/>
          </a:xfrm>
          <a:prstGeom prst="rect">
            <a:avLst/>
          </a:prstGeom>
        </p:spPr>
      </p:pic>
      <p:pic>
        <p:nvPicPr>
          <p:cNvPr id="35" name="Graphic 34">
            <a:extLst>
              <a:ext uri="{FF2B5EF4-FFF2-40B4-BE49-F238E27FC236}">
                <a16:creationId xmlns:a16="http://schemas.microsoft.com/office/drawing/2014/main" id="{861C849A-53A7-4D4A-5AA3-A0A12EC9E0D2}"/>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90377" y="3152343"/>
            <a:ext cx="1867290" cy="540000"/>
          </a:xfrm>
          <a:prstGeom prst="rect">
            <a:avLst/>
          </a:prstGeom>
        </p:spPr>
      </p:pic>
      <p:pic>
        <p:nvPicPr>
          <p:cNvPr id="2" name="Picture 1">
            <a:extLst>
              <a:ext uri="{FF2B5EF4-FFF2-40B4-BE49-F238E27FC236}">
                <a16:creationId xmlns:a16="http://schemas.microsoft.com/office/drawing/2014/main" id="{4E1F05BD-C576-16FD-990A-25C2DA9B6D7E}"/>
              </a:ext>
            </a:extLst>
          </p:cNvPr>
          <p:cNvPicPr>
            <a:picLocks noChangeAspect="1"/>
          </p:cNvPicPr>
          <p:nvPr/>
        </p:nvPicPr>
        <p:blipFill>
          <a:blip r:embed="rId15"/>
          <a:stretch>
            <a:fillRect/>
          </a:stretch>
        </p:blipFill>
        <p:spPr>
          <a:xfrm>
            <a:off x="10477837" y="188070"/>
            <a:ext cx="1444154" cy="711612"/>
          </a:xfrm>
          <a:prstGeom prst="rect">
            <a:avLst/>
          </a:prstGeom>
        </p:spPr>
      </p:pic>
      <p:sp>
        <p:nvSpPr>
          <p:cNvPr id="4" name="AutoShape 2">
            <a:extLst>
              <a:ext uri="{FF2B5EF4-FFF2-40B4-BE49-F238E27FC236}">
                <a16:creationId xmlns:a16="http://schemas.microsoft.com/office/drawing/2014/main" id="{56E01C11-8F79-D9A5-A33C-24BF319C889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8" name="Picture 4">
            <a:extLst>
              <a:ext uri="{FF2B5EF4-FFF2-40B4-BE49-F238E27FC236}">
                <a16:creationId xmlns:a16="http://schemas.microsoft.com/office/drawing/2014/main" id="{40837955-F84E-1933-9188-662F66172F5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0377" y="267778"/>
            <a:ext cx="1864516" cy="55219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irmingham and Solihull Mental Health NHS Foundation Trust ...">
            <a:extLst>
              <a:ext uri="{FF2B5EF4-FFF2-40B4-BE49-F238E27FC236}">
                <a16:creationId xmlns:a16="http://schemas.microsoft.com/office/drawing/2014/main" id="{8435622B-2E0C-077F-6C89-1DD3C3936CFD}"/>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19885" r="7768" b="33926"/>
          <a:stretch>
            <a:fillRect/>
          </a:stretch>
        </p:blipFill>
        <p:spPr bwMode="auto">
          <a:xfrm>
            <a:off x="8761228" y="2371445"/>
            <a:ext cx="3160763" cy="7914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bout us | CPFT NHS Trust">
            <a:extLst>
              <a:ext uri="{FF2B5EF4-FFF2-40B4-BE49-F238E27FC236}">
                <a16:creationId xmlns:a16="http://schemas.microsoft.com/office/drawing/2014/main" id="{D3837C9C-A68C-7307-20C6-1CA9DE47046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227288" y="3447789"/>
            <a:ext cx="1750855" cy="901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230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3748A-33EE-DE8B-9004-67A21F798B6F}"/>
            </a:ext>
          </a:extLst>
        </p:cNvPr>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CB49ADD9-F7E8-FDEA-731C-6D2613BCFDEB}"/>
              </a:ext>
            </a:extLst>
          </p:cNvPr>
          <p:cNvPicPr>
            <a:picLocks noChangeAspect="1"/>
          </p:cNvPicPr>
          <p:nvPr/>
        </p:nvPicPr>
        <p:blipFill rotWithShape="1">
          <a:blip r:embed="rId2"/>
          <a:srcRect l="20183" r="27158"/>
          <a:stretch/>
        </p:blipFill>
        <p:spPr>
          <a:xfrm>
            <a:off x="6096000" y="10"/>
            <a:ext cx="609447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extBox 4">
            <a:extLst>
              <a:ext uri="{FF2B5EF4-FFF2-40B4-BE49-F238E27FC236}">
                <a16:creationId xmlns:a16="http://schemas.microsoft.com/office/drawing/2014/main" id="{B6634204-7287-FD9D-6E13-49F46BCC08AC}"/>
              </a:ext>
            </a:extLst>
          </p:cNvPr>
          <p:cNvSpPr txBox="1"/>
          <p:nvPr/>
        </p:nvSpPr>
        <p:spPr>
          <a:xfrm>
            <a:off x="519430" y="1925519"/>
            <a:ext cx="5062220" cy="4250692"/>
          </a:xfrm>
          <a:prstGeom prst="rect">
            <a:avLst/>
          </a:prstGeom>
        </p:spPr>
        <p:txBody>
          <a:bodyPr vert="horz" lIns="91440" tIns="45720" rIns="91440" bIns="45720" rtlCol="0">
            <a:noAutofit/>
          </a:bodyPr>
          <a:lstStyle/>
          <a:p>
            <a:pPr marL="285750" indent="-228600">
              <a:lnSpc>
                <a:spcPct val="90000"/>
              </a:lnSpc>
              <a:spcAft>
                <a:spcPts val="600"/>
              </a:spcAft>
              <a:buFont typeface="Arial" panose="020B0604020202020204" pitchFamily="34" charset="0"/>
              <a:buChar char="•"/>
            </a:pPr>
            <a:r>
              <a:rPr lang="en-US" sz="1600" b="1"/>
              <a:t>Rationale: </a:t>
            </a:r>
            <a:r>
              <a:rPr lang="en-US" sz="1600"/>
              <a:t>Although Early Intervention in Psychosis (EIP) services are nationally mandated to provide multidisciplinary care to people experiencing first-episode psychosis, only 30-40% of people experiencing psychotic disorders make a full recovery, with wide individual and regional variations in care offered and received. </a:t>
            </a:r>
          </a:p>
          <a:p>
            <a:pPr marL="285750" indent="-228600">
              <a:lnSpc>
                <a:spcPct val="90000"/>
              </a:lnSpc>
              <a:spcAft>
                <a:spcPts val="600"/>
              </a:spcAft>
              <a:buFont typeface="Arial" panose="020B0604020202020204" pitchFamily="34" charset="0"/>
              <a:buChar char="•"/>
            </a:pPr>
            <a:endParaRPr lang="en-US" sz="1600" b="1"/>
          </a:p>
          <a:p>
            <a:pPr marL="285750" indent="-228600">
              <a:lnSpc>
                <a:spcPct val="90000"/>
              </a:lnSpc>
              <a:spcAft>
                <a:spcPts val="600"/>
              </a:spcAft>
              <a:buFont typeface="Arial" panose="020B0604020202020204" pitchFamily="34" charset="0"/>
              <a:buChar char="•"/>
            </a:pPr>
            <a:r>
              <a:rPr lang="en-US" sz="1600" b="1"/>
              <a:t>Aim: </a:t>
            </a:r>
            <a:r>
              <a:rPr lang="en-US" sz="1600"/>
              <a:t>Improve national, local, and individual clinical decision-making and promote more equitable, timely delivery of evidence-based interventions to transform patient outcomes and reduce population-level disparities in care via a co-designed </a:t>
            </a:r>
            <a:r>
              <a:rPr lang="en-US" sz="1600" b="1">
                <a:solidFill>
                  <a:srgbClr val="00A1BE"/>
                </a:solidFill>
              </a:rPr>
              <a:t>digital psychosis registry (the </a:t>
            </a:r>
            <a:r>
              <a:rPr lang="en-US" sz="1600" b="1" err="1">
                <a:solidFill>
                  <a:srgbClr val="00A1BE"/>
                </a:solidFill>
              </a:rPr>
              <a:t>EPICare</a:t>
            </a:r>
            <a:r>
              <a:rPr lang="en-US" sz="1600" b="1">
                <a:solidFill>
                  <a:srgbClr val="00A1BE"/>
                </a:solidFill>
              </a:rPr>
              <a:t> core dataset) </a:t>
            </a:r>
            <a:r>
              <a:rPr lang="en-US" sz="1600"/>
              <a:t>and </a:t>
            </a:r>
            <a:r>
              <a:rPr lang="en-US" sz="1600" b="1">
                <a:solidFill>
                  <a:srgbClr val="00A1BE"/>
                </a:solidFill>
              </a:rPr>
              <a:t>Clinical Dashboard.</a:t>
            </a:r>
          </a:p>
        </p:txBody>
      </p:sp>
      <p:pic>
        <p:nvPicPr>
          <p:cNvPr id="6" name="Graphic 5">
            <a:extLst>
              <a:ext uri="{FF2B5EF4-FFF2-40B4-BE49-F238E27FC236}">
                <a16:creationId xmlns:a16="http://schemas.microsoft.com/office/drawing/2014/main" id="{BE2F5062-3DC5-9D88-0DED-B7A904D81D6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23825" y="384102"/>
            <a:ext cx="4571028" cy="1240708"/>
          </a:xfrm>
          <a:prstGeom prst="rect">
            <a:avLst/>
          </a:prstGeom>
        </p:spPr>
      </p:pic>
    </p:spTree>
    <p:extLst>
      <p:ext uri="{BB962C8B-B14F-4D97-AF65-F5344CB8AC3E}">
        <p14:creationId xmlns:p14="http://schemas.microsoft.com/office/powerpoint/2010/main" val="97545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9D9AC-2458-CCD0-15A1-78C0F3A1CF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9B3B83-1030-74C2-D9F4-1474A05546AF}"/>
              </a:ext>
            </a:extLst>
          </p:cNvPr>
          <p:cNvSpPr txBox="1">
            <a:spLocks/>
          </p:cNvSpPr>
          <p:nvPr/>
        </p:nvSpPr>
        <p:spPr>
          <a:xfrm>
            <a:off x="560229" y="827031"/>
            <a:ext cx="9773836" cy="5909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b="1" i="0" kern="1200">
                <a:solidFill>
                  <a:srgbClr val="00A1BE"/>
                </a:solidFill>
                <a:latin typeface="Arial" charset="0"/>
                <a:ea typeface="Arial" charset="0"/>
                <a:cs typeface="Arial" charset="0"/>
              </a:defRPr>
            </a:lvl1pPr>
          </a:lstStyle>
          <a:p>
            <a:r>
              <a:rPr lang="en-GB">
                <a:latin typeface="Montserrat" panose="00000500000000000000" pitchFamily="2" charset="0"/>
              </a:rPr>
              <a:t>The </a:t>
            </a:r>
            <a:r>
              <a:rPr lang="en-GB" err="1">
                <a:latin typeface="Montserrat" panose="00000500000000000000" pitchFamily="2" charset="0"/>
              </a:rPr>
              <a:t>EPICare</a:t>
            </a:r>
            <a:r>
              <a:rPr lang="en-GB">
                <a:latin typeface="Montserrat" panose="00000500000000000000" pitchFamily="2" charset="0"/>
              </a:rPr>
              <a:t> project: </a:t>
            </a:r>
            <a:r>
              <a:rPr lang="en-GB">
                <a:solidFill>
                  <a:schemeClr val="tx1"/>
                </a:solidFill>
                <a:latin typeface="Montserrat" panose="00000500000000000000" pitchFamily="2" charset="0"/>
              </a:rPr>
              <a:t>overview</a:t>
            </a:r>
          </a:p>
        </p:txBody>
      </p:sp>
      <p:pic>
        <p:nvPicPr>
          <p:cNvPr id="3" name="Picture 2" descr="A black and grey logo&#10;&#10;AI-generated content may be incorrect.">
            <a:extLst>
              <a:ext uri="{FF2B5EF4-FFF2-40B4-BE49-F238E27FC236}">
                <a16:creationId xmlns:a16="http://schemas.microsoft.com/office/drawing/2014/main" id="{BF2699A3-7107-63EF-257B-F4F7374679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551" y="114495"/>
            <a:ext cx="1582992" cy="429669"/>
          </a:xfrm>
          <a:prstGeom prst="rect">
            <a:avLst/>
          </a:prstGeom>
        </p:spPr>
      </p:pic>
      <p:sp>
        <p:nvSpPr>
          <p:cNvPr id="13" name="TextBox 12">
            <a:extLst>
              <a:ext uri="{FF2B5EF4-FFF2-40B4-BE49-F238E27FC236}">
                <a16:creationId xmlns:a16="http://schemas.microsoft.com/office/drawing/2014/main" id="{5575B7AB-EF05-641A-FD1A-AC7BF8297BE2}"/>
              </a:ext>
            </a:extLst>
          </p:cNvPr>
          <p:cNvSpPr txBox="1"/>
          <p:nvPr/>
        </p:nvSpPr>
        <p:spPr>
          <a:xfrm>
            <a:off x="9659009" y="3738283"/>
            <a:ext cx="1063363" cy="369332"/>
          </a:xfrm>
          <a:prstGeom prst="rect">
            <a:avLst/>
          </a:prstGeom>
          <a:noFill/>
        </p:spPr>
        <p:txBody>
          <a:bodyPr wrap="square" rtlCol="0">
            <a:spAutoFit/>
          </a:bodyPr>
          <a:lstStyle/>
          <a:p>
            <a:r>
              <a:rPr lang="en-GB" b="1"/>
              <a:t>Phase 4</a:t>
            </a:r>
          </a:p>
        </p:txBody>
      </p:sp>
      <p:sp>
        <p:nvSpPr>
          <p:cNvPr id="14" name="TextBox 13">
            <a:extLst>
              <a:ext uri="{FF2B5EF4-FFF2-40B4-BE49-F238E27FC236}">
                <a16:creationId xmlns:a16="http://schemas.microsoft.com/office/drawing/2014/main" id="{4071B845-781E-8FE3-1D5E-6D9741846825}"/>
              </a:ext>
            </a:extLst>
          </p:cNvPr>
          <p:cNvSpPr txBox="1"/>
          <p:nvPr/>
        </p:nvSpPr>
        <p:spPr>
          <a:xfrm>
            <a:off x="4098108" y="3738283"/>
            <a:ext cx="1037673" cy="369332"/>
          </a:xfrm>
          <a:prstGeom prst="rect">
            <a:avLst/>
          </a:prstGeom>
          <a:noFill/>
        </p:spPr>
        <p:txBody>
          <a:bodyPr wrap="square" rtlCol="0">
            <a:spAutoFit/>
          </a:bodyPr>
          <a:lstStyle/>
          <a:p>
            <a:r>
              <a:rPr lang="en-GB" b="1" dirty="0"/>
              <a:t>Phase 2</a:t>
            </a:r>
          </a:p>
        </p:txBody>
      </p:sp>
      <p:sp>
        <p:nvSpPr>
          <p:cNvPr id="15" name="TextBox 14">
            <a:extLst>
              <a:ext uri="{FF2B5EF4-FFF2-40B4-BE49-F238E27FC236}">
                <a16:creationId xmlns:a16="http://schemas.microsoft.com/office/drawing/2014/main" id="{7931237D-2B2A-5E89-9BBB-408CAD32E887}"/>
              </a:ext>
            </a:extLst>
          </p:cNvPr>
          <p:cNvSpPr txBox="1"/>
          <p:nvPr/>
        </p:nvSpPr>
        <p:spPr>
          <a:xfrm>
            <a:off x="6954412" y="3738283"/>
            <a:ext cx="1082684" cy="369332"/>
          </a:xfrm>
          <a:prstGeom prst="rect">
            <a:avLst/>
          </a:prstGeom>
          <a:noFill/>
        </p:spPr>
        <p:txBody>
          <a:bodyPr wrap="square" rtlCol="0">
            <a:spAutoFit/>
          </a:bodyPr>
          <a:lstStyle/>
          <a:p>
            <a:r>
              <a:rPr lang="en-GB" b="1"/>
              <a:t>Phase 3</a:t>
            </a:r>
          </a:p>
        </p:txBody>
      </p:sp>
      <p:sp>
        <p:nvSpPr>
          <p:cNvPr id="16" name="TextBox 15">
            <a:extLst>
              <a:ext uri="{FF2B5EF4-FFF2-40B4-BE49-F238E27FC236}">
                <a16:creationId xmlns:a16="http://schemas.microsoft.com/office/drawing/2014/main" id="{D40E7505-3F89-C582-FB9D-7C41668637D1}"/>
              </a:ext>
            </a:extLst>
          </p:cNvPr>
          <p:cNvSpPr txBox="1"/>
          <p:nvPr/>
        </p:nvSpPr>
        <p:spPr>
          <a:xfrm>
            <a:off x="1045509" y="3738283"/>
            <a:ext cx="1037673" cy="369332"/>
          </a:xfrm>
          <a:prstGeom prst="rect">
            <a:avLst/>
          </a:prstGeom>
          <a:noFill/>
        </p:spPr>
        <p:txBody>
          <a:bodyPr wrap="square" rtlCol="0">
            <a:spAutoFit/>
          </a:bodyPr>
          <a:lstStyle/>
          <a:p>
            <a:r>
              <a:rPr lang="en-GB" b="1"/>
              <a:t>Phase 1</a:t>
            </a:r>
          </a:p>
        </p:txBody>
      </p:sp>
      <p:pic>
        <p:nvPicPr>
          <p:cNvPr id="18" name="Graphic 17" descr="Cycle with people with solid fill">
            <a:extLst>
              <a:ext uri="{FF2B5EF4-FFF2-40B4-BE49-F238E27FC236}">
                <a16:creationId xmlns:a16="http://schemas.microsoft.com/office/drawing/2014/main" id="{B87301E9-798F-E40A-5A08-D93F1B896F3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73523" y="2716306"/>
            <a:ext cx="914400" cy="914400"/>
          </a:xfrm>
          <a:prstGeom prst="rect">
            <a:avLst/>
          </a:prstGeom>
        </p:spPr>
      </p:pic>
      <p:pic>
        <p:nvPicPr>
          <p:cNvPr id="20" name="Graphic 19" descr="Cloud Computing with solid fill">
            <a:extLst>
              <a:ext uri="{FF2B5EF4-FFF2-40B4-BE49-F238E27FC236}">
                <a16:creationId xmlns:a16="http://schemas.microsoft.com/office/drawing/2014/main" id="{5F681C00-ADAB-F174-BF2F-A9F3AE41D64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126122" y="2716306"/>
            <a:ext cx="914400" cy="914400"/>
          </a:xfrm>
          <a:prstGeom prst="rect">
            <a:avLst/>
          </a:prstGeom>
        </p:spPr>
      </p:pic>
      <p:pic>
        <p:nvPicPr>
          <p:cNvPr id="22" name="Graphic 21" descr="Bar graph with upward trend with solid fill">
            <a:extLst>
              <a:ext uri="{FF2B5EF4-FFF2-40B4-BE49-F238E27FC236}">
                <a16:creationId xmlns:a16="http://schemas.microsoft.com/office/drawing/2014/main" id="{EDDE7F6E-9AB9-357E-8332-D93975A461F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982425" y="2716306"/>
            <a:ext cx="914400" cy="914400"/>
          </a:xfrm>
          <a:prstGeom prst="rect">
            <a:avLst/>
          </a:prstGeom>
        </p:spPr>
      </p:pic>
      <p:pic>
        <p:nvPicPr>
          <p:cNvPr id="24" name="Graphic 23" descr="Plant with solid fill">
            <a:extLst>
              <a:ext uri="{FF2B5EF4-FFF2-40B4-BE49-F238E27FC236}">
                <a16:creationId xmlns:a16="http://schemas.microsoft.com/office/drawing/2014/main" id="{2E21A3F3-2CB4-38FA-DAC1-BACC48307B2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685595" y="2716306"/>
            <a:ext cx="914400" cy="914400"/>
          </a:xfrm>
          <a:prstGeom prst="rect">
            <a:avLst/>
          </a:prstGeom>
        </p:spPr>
      </p:pic>
      <p:sp>
        <p:nvSpPr>
          <p:cNvPr id="26" name="TextBox 25">
            <a:extLst>
              <a:ext uri="{FF2B5EF4-FFF2-40B4-BE49-F238E27FC236}">
                <a16:creationId xmlns:a16="http://schemas.microsoft.com/office/drawing/2014/main" id="{315B24B3-C384-16C7-AADB-835CA7AE5705}"/>
              </a:ext>
            </a:extLst>
          </p:cNvPr>
          <p:cNvSpPr txBox="1"/>
          <p:nvPr/>
        </p:nvSpPr>
        <p:spPr>
          <a:xfrm>
            <a:off x="9583621" y="2108520"/>
            <a:ext cx="1118349" cy="461665"/>
          </a:xfrm>
          <a:prstGeom prst="rect">
            <a:avLst/>
          </a:prstGeom>
          <a:noFill/>
        </p:spPr>
        <p:txBody>
          <a:bodyPr wrap="square" rtlCol="0">
            <a:spAutoFit/>
          </a:bodyPr>
          <a:lstStyle/>
          <a:p>
            <a:pPr algn="ctr"/>
            <a:r>
              <a:rPr lang="en-GB" sz="1200" b="1"/>
              <a:t>National rollout</a:t>
            </a:r>
          </a:p>
        </p:txBody>
      </p:sp>
      <p:sp>
        <p:nvSpPr>
          <p:cNvPr id="27" name="TextBox 26">
            <a:extLst>
              <a:ext uri="{FF2B5EF4-FFF2-40B4-BE49-F238E27FC236}">
                <a16:creationId xmlns:a16="http://schemas.microsoft.com/office/drawing/2014/main" id="{E27D93AF-BF94-4D47-E73B-0A994FBA614E}"/>
              </a:ext>
            </a:extLst>
          </p:cNvPr>
          <p:cNvSpPr txBox="1"/>
          <p:nvPr/>
        </p:nvSpPr>
        <p:spPr>
          <a:xfrm>
            <a:off x="3876231" y="2108520"/>
            <a:ext cx="1414182" cy="461665"/>
          </a:xfrm>
          <a:prstGeom prst="rect">
            <a:avLst/>
          </a:prstGeom>
          <a:noFill/>
        </p:spPr>
        <p:txBody>
          <a:bodyPr wrap="square" rtlCol="0">
            <a:spAutoFit/>
          </a:bodyPr>
          <a:lstStyle/>
          <a:p>
            <a:pPr algn="ctr"/>
            <a:r>
              <a:rPr lang="en-GB" sz="1200" b="1"/>
              <a:t>Development &amp; implementation</a:t>
            </a:r>
          </a:p>
        </p:txBody>
      </p:sp>
      <p:sp>
        <p:nvSpPr>
          <p:cNvPr id="28" name="TextBox 27">
            <a:extLst>
              <a:ext uri="{FF2B5EF4-FFF2-40B4-BE49-F238E27FC236}">
                <a16:creationId xmlns:a16="http://schemas.microsoft.com/office/drawing/2014/main" id="{D97E6C02-8C69-3B6F-4EB2-27D4E5DFE70B}"/>
              </a:ext>
            </a:extLst>
          </p:cNvPr>
          <p:cNvSpPr txBox="1"/>
          <p:nvPr/>
        </p:nvSpPr>
        <p:spPr>
          <a:xfrm>
            <a:off x="6930724" y="2108520"/>
            <a:ext cx="1017803" cy="461665"/>
          </a:xfrm>
          <a:prstGeom prst="rect">
            <a:avLst/>
          </a:prstGeom>
          <a:noFill/>
        </p:spPr>
        <p:txBody>
          <a:bodyPr wrap="square" rtlCol="0">
            <a:spAutoFit/>
          </a:bodyPr>
          <a:lstStyle/>
          <a:p>
            <a:pPr algn="ctr"/>
            <a:r>
              <a:rPr lang="en-GB" sz="1200" b="1"/>
              <a:t>Scientific evaluation</a:t>
            </a:r>
          </a:p>
        </p:txBody>
      </p:sp>
      <p:sp>
        <p:nvSpPr>
          <p:cNvPr id="29" name="TextBox 28">
            <a:extLst>
              <a:ext uri="{FF2B5EF4-FFF2-40B4-BE49-F238E27FC236}">
                <a16:creationId xmlns:a16="http://schemas.microsoft.com/office/drawing/2014/main" id="{D02E7DEA-AB3E-FC7E-387B-DC6179DC704F}"/>
              </a:ext>
            </a:extLst>
          </p:cNvPr>
          <p:cNvSpPr txBox="1"/>
          <p:nvPr/>
        </p:nvSpPr>
        <p:spPr>
          <a:xfrm>
            <a:off x="823632" y="2108520"/>
            <a:ext cx="1414182" cy="461665"/>
          </a:xfrm>
          <a:prstGeom prst="rect">
            <a:avLst/>
          </a:prstGeom>
          <a:noFill/>
        </p:spPr>
        <p:txBody>
          <a:bodyPr wrap="square" rtlCol="0">
            <a:spAutoFit/>
          </a:bodyPr>
          <a:lstStyle/>
          <a:p>
            <a:pPr algn="ctr"/>
            <a:r>
              <a:rPr lang="en-GB" sz="1200" b="1"/>
              <a:t>Stakeholder co-development</a:t>
            </a:r>
          </a:p>
        </p:txBody>
      </p:sp>
      <p:cxnSp>
        <p:nvCxnSpPr>
          <p:cNvPr id="31" name="Straight Arrow Connector 30">
            <a:extLst>
              <a:ext uri="{FF2B5EF4-FFF2-40B4-BE49-F238E27FC236}">
                <a16:creationId xmlns:a16="http://schemas.microsoft.com/office/drawing/2014/main" id="{F8F767C5-D317-CCEF-2748-DC81EB6EDC07}"/>
              </a:ext>
            </a:extLst>
          </p:cNvPr>
          <p:cNvCxnSpPr>
            <a:cxnSpLocks/>
          </p:cNvCxnSpPr>
          <p:nvPr/>
        </p:nvCxnSpPr>
        <p:spPr>
          <a:xfrm>
            <a:off x="927847" y="4303059"/>
            <a:ext cx="10024782" cy="0"/>
          </a:xfrm>
          <a:prstGeom prst="straightConnector1">
            <a:avLst/>
          </a:prstGeom>
          <a:ln>
            <a:solidFill>
              <a:srgbClr val="005968"/>
            </a:solidFill>
            <a:tailEnd type="triangle"/>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72BD5A91-8333-8F13-FAC4-FD97BDC731D9}"/>
              </a:ext>
            </a:extLst>
          </p:cNvPr>
          <p:cNvSpPr txBox="1"/>
          <p:nvPr/>
        </p:nvSpPr>
        <p:spPr>
          <a:xfrm>
            <a:off x="848284" y="4357745"/>
            <a:ext cx="1414182" cy="276999"/>
          </a:xfrm>
          <a:prstGeom prst="rect">
            <a:avLst/>
          </a:prstGeom>
          <a:noFill/>
        </p:spPr>
        <p:txBody>
          <a:bodyPr wrap="square" rtlCol="0">
            <a:spAutoFit/>
          </a:bodyPr>
          <a:lstStyle/>
          <a:p>
            <a:r>
              <a:rPr lang="en-GB" sz="1200"/>
              <a:t>Oct 21 – Sep 22</a:t>
            </a:r>
          </a:p>
        </p:txBody>
      </p:sp>
      <p:sp>
        <p:nvSpPr>
          <p:cNvPr id="36" name="TextBox 35">
            <a:extLst>
              <a:ext uri="{FF2B5EF4-FFF2-40B4-BE49-F238E27FC236}">
                <a16:creationId xmlns:a16="http://schemas.microsoft.com/office/drawing/2014/main" id="{56F70585-A123-C514-295B-0ED15C1334B6}"/>
              </a:ext>
            </a:extLst>
          </p:cNvPr>
          <p:cNvSpPr txBox="1"/>
          <p:nvPr/>
        </p:nvSpPr>
        <p:spPr>
          <a:xfrm>
            <a:off x="3876231" y="4479228"/>
            <a:ext cx="1414182" cy="276999"/>
          </a:xfrm>
          <a:prstGeom prst="rect">
            <a:avLst/>
          </a:prstGeom>
          <a:noFill/>
        </p:spPr>
        <p:txBody>
          <a:bodyPr wrap="square" rtlCol="0">
            <a:spAutoFit/>
          </a:bodyPr>
          <a:lstStyle/>
          <a:p>
            <a:r>
              <a:rPr lang="en-GB" sz="1200"/>
              <a:t>Feb 23 – Jan 28</a:t>
            </a:r>
          </a:p>
        </p:txBody>
      </p:sp>
      <p:cxnSp>
        <p:nvCxnSpPr>
          <p:cNvPr id="37" name="Straight Arrow Connector 36">
            <a:extLst>
              <a:ext uri="{FF2B5EF4-FFF2-40B4-BE49-F238E27FC236}">
                <a16:creationId xmlns:a16="http://schemas.microsoft.com/office/drawing/2014/main" id="{5322BB2C-8F79-FB60-5A4A-88DC8804E443}"/>
              </a:ext>
            </a:extLst>
          </p:cNvPr>
          <p:cNvCxnSpPr>
            <a:cxnSpLocks/>
          </p:cNvCxnSpPr>
          <p:nvPr/>
        </p:nvCxnSpPr>
        <p:spPr>
          <a:xfrm>
            <a:off x="2015938" y="4496244"/>
            <a:ext cx="1554256" cy="0"/>
          </a:xfrm>
          <a:prstGeom prst="straightConnector1">
            <a:avLst/>
          </a:prstGeom>
          <a:ln>
            <a:solidFill>
              <a:srgbClr val="005968"/>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66366957-DF21-9500-AE87-18C0925DEF61}"/>
              </a:ext>
            </a:extLst>
          </p:cNvPr>
          <p:cNvCxnSpPr>
            <a:cxnSpLocks/>
          </p:cNvCxnSpPr>
          <p:nvPr/>
        </p:nvCxnSpPr>
        <p:spPr>
          <a:xfrm>
            <a:off x="5040522" y="4617727"/>
            <a:ext cx="3740407" cy="0"/>
          </a:xfrm>
          <a:prstGeom prst="straightConnector1">
            <a:avLst/>
          </a:prstGeom>
          <a:ln>
            <a:solidFill>
              <a:srgbClr val="005968"/>
            </a:solidFill>
            <a:tailEnd type="triangle"/>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8BFB8319-1A43-F905-0C37-FD215B792413}"/>
              </a:ext>
            </a:extLst>
          </p:cNvPr>
          <p:cNvSpPr txBox="1"/>
          <p:nvPr/>
        </p:nvSpPr>
        <p:spPr>
          <a:xfrm>
            <a:off x="6785278" y="4679599"/>
            <a:ext cx="1414182" cy="276999"/>
          </a:xfrm>
          <a:prstGeom prst="rect">
            <a:avLst/>
          </a:prstGeom>
          <a:noFill/>
        </p:spPr>
        <p:txBody>
          <a:bodyPr wrap="square" rtlCol="0">
            <a:spAutoFit/>
          </a:bodyPr>
          <a:lstStyle/>
          <a:p>
            <a:r>
              <a:rPr lang="en-GB" sz="1200"/>
              <a:t>May 25 – Apr 29</a:t>
            </a:r>
          </a:p>
        </p:txBody>
      </p:sp>
      <p:cxnSp>
        <p:nvCxnSpPr>
          <p:cNvPr id="42" name="Straight Arrow Connector 41">
            <a:extLst>
              <a:ext uri="{FF2B5EF4-FFF2-40B4-BE49-F238E27FC236}">
                <a16:creationId xmlns:a16="http://schemas.microsoft.com/office/drawing/2014/main" id="{CC35B626-4A3C-2CFC-F0AF-696AE3A4E7F3}"/>
              </a:ext>
            </a:extLst>
          </p:cNvPr>
          <p:cNvCxnSpPr>
            <a:cxnSpLocks/>
          </p:cNvCxnSpPr>
          <p:nvPr/>
        </p:nvCxnSpPr>
        <p:spPr>
          <a:xfrm>
            <a:off x="7949569" y="4818098"/>
            <a:ext cx="1709440" cy="0"/>
          </a:xfrm>
          <a:prstGeom prst="straightConnector1">
            <a:avLst/>
          </a:prstGeom>
          <a:ln>
            <a:solidFill>
              <a:srgbClr val="005968"/>
            </a:solidFill>
            <a:tailEnd type="triangle"/>
          </a:ln>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CF2733E6-B420-1322-5C9B-649A48B17EA0}"/>
              </a:ext>
            </a:extLst>
          </p:cNvPr>
          <p:cNvSpPr txBox="1"/>
          <p:nvPr/>
        </p:nvSpPr>
        <p:spPr>
          <a:xfrm>
            <a:off x="9626974" y="4882638"/>
            <a:ext cx="807944" cy="276999"/>
          </a:xfrm>
          <a:prstGeom prst="rect">
            <a:avLst/>
          </a:prstGeom>
          <a:noFill/>
        </p:spPr>
        <p:txBody>
          <a:bodyPr wrap="square" rtlCol="0">
            <a:spAutoFit/>
          </a:bodyPr>
          <a:lstStyle/>
          <a:p>
            <a:r>
              <a:rPr lang="en-GB" sz="1200"/>
              <a:t>May 29 +</a:t>
            </a:r>
          </a:p>
        </p:txBody>
      </p:sp>
      <p:cxnSp>
        <p:nvCxnSpPr>
          <p:cNvPr id="47" name="Straight Arrow Connector 46">
            <a:extLst>
              <a:ext uri="{FF2B5EF4-FFF2-40B4-BE49-F238E27FC236}">
                <a16:creationId xmlns:a16="http://schemas.microsoft.com/office/drawing/2014/main" id="{C2D277FE-CFC0-8B87-AC94-5A2F72AE16CD}"/>
              </a:ext>
            </a:extLst>
          </p:cNvPr>
          <p:cNvCxnSpPr>
            <a:cxnSpLocks/>
          </p:cNvCxnSpPr>
          <p:nvPr/>
        </p:nvCxnSpPr>
        <p:spPr>
          <a:xfrm>
            <a:off x="10374060" y="5010838"/>
            <a:ext cx="578569" cy="0"/>
          </a:xfrm>
          <a:prstGeom prst="straightConnector1">
            <a:avLst/>
          </a:prstGeom>
          <a:ln>
            <a:solidFill>
              <a:srgbClr val="005968"/>
            </a:solidFill>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D0BAECD2-F505-676B-6500-A25499498A6E}"/>
              </a:ext>
            </a:extLst>
          </p:cNvPr>
          <p:cNvCxnSpPr>
            <a:cxnSpLocks/>
          </p:cNvCxnSpPr>
          <p:nvPr/>
        </p:nvCxnSpPr>
        <p:spPr>
          <a:xfrm>
            <a:off x="6889426" y="5017134"/>
            <a:ext cx="2757442" cy="0"/>
          </a:xfrm>
          <a:prstGeom prst="straightConnector1">
            <a:avLst/>
          </a:prstGeom>
          <a:ln>
            <a:solidFill>
              <a:srgbClr val="005968"/>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8489A27A-0BF4-3A15-6CDA-F2E02246A493}"/>
              </a:ext>
            </a:extLst>
          </p:cNvPr>
          <p:cNvSpPr txBox="1"/>
          <p:nvPr/>
        </p:nvSpPr>
        <p:spPr>
          <a:xfrm>
            <a:off x="770966" y="5363580"/>
            <a:ext cx="1216957" cy="646331"/>
          </a:xfrm>
          <a:prstGeom prst="rect">
            <a:avLst/>
          </a:prstGeom>
          <a:noFill/>
        </p:spPr>
        <p:txBody>
          <a:bodyPr wrap="square" rtlCol="0">
            <a:spAutoFit/>
          </a:bodyPr>
          <a:lstStyle/>
          <a:p>
            <a:pPr algn="ctr"/>
            <a:r>
              <a:rPr lang="en-GB" sz="1200" b="1"/>
              <a:t>Programme Development Grant</a:t>
            </a:r>
          </a:p>
        </p:txBody>
      </p:sp>
      <p:pic>
        <p:nvPicPr>
          <p:cNvPr id="52" name="Picture 2" descr="Nursing and midwifery - Incubator for Clinical Education Research">
            <a:extLst>
              <a:ext uri="{FF2B5EF4-FFF2-40B4-BE49-F238E27FC236}">
                <a16:creationId xmlns:a16="http://schemas.microsoft.com/office/drawing/2014/main" id="{B1A2A0E6-CE5B-B071-AEE4-3B589A44E9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1192" y="6263664"/>
            <a:ext cx="896505" cy="158640"/>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5167CE16-020E-D699-75BE-439BA520386B}"/>
              </a:ext>
            </a:extLst>
          </p:cNvPr>
          <p:cNvSpPr txBox="1"/>
          <p:nvPr/>
        </p:nvSpPr>
        <p:spPr>
          <a:xfrm>
            <a:off x="3888557" y="5363580"/>
            <a:ext cx="1216957" cy="461665"/>
          </a:xfrm>
          <a:prstGeom prst="rect">
            <a:avLst/>
          </a:prstGeom>
          <a:noFill/>
        </p:spPr>
        <p:txBody>
          <a:bodyPr wrap="square" rtlCol="0">
            <a:spAutoFit/>
          </a:bodyPr>
          <a:lstStyle/>
          <a:p>
            <a:pPr algn="ctr"/>
            <a:r>
              <a:rPr lang="en-GB" sz="1200" b="1"/>
              <a:t>Mental Health Mission</a:t>
            </a:r>
          </a:p>
        </p:txBody>
      </p:sp>
      <p:pic>
        <p:nvPicPr>
          <p:cNvPr id="54" name="Picture 2" descr="Nursing and midwifery - Incubator for Clinical Education Research">
            <a:extLst>
              <a:ext uri="{FF2B5EF4-FFF2-40B4-BE49-F238E27FC236}">
                <a16:creationId xmlns:a16="http://schemas.microsoft.com/office/drawing/2014/main" id="{0A2469A5-D0D0-0AA2-07C1-5ED899C38A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48783" y="6263664"/>
            <a:ext cx="896505" cy="158640"/>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490F3306-07C0-49BA-629E-CD02D96B3AD9}"/>
              </a:ext>
            </a:extLst>
          </p:cNvPr>
          <p:cNvSpPr txBox="1"/>
          <p:nvPr/>
        </p:nvSpPr>
        <p:spPr>
          <a:xfrm>
            <a:off x="6723530" y="5356004"/>
            <a:ext cx="1381850" cy="646331"/>
          </a:xfrm>
          <a:prstGeom prst="rect">
            <a:avLst/>
          </a:prstGeom>
          <a:noFill/>
        </p:spPr>
        <p:txBody>
          <a:bodyPr wrap="square" rtlCol="0">
            <a:spAutoFit/>
          </a:bodyPr>
          <a:lstStyle/>
          <a:p>
            <a:pPr algn="ctr"/>
            <a:r>
              <a:rPr lang="en-GB" sz="1200" b="1"/>
              <a:t>Programme Grant for Applied Research</a:t>
            </a:r>
          </a:p>
        </p:txBody>
      </p:sp>
      <p:pic>
        <p:nvPicPr>
          <p:cNvPr id="56" name="Picture 2" descr="Nursing and midwifery - Incubator for Clinical Education Research">
            <a:extLst>
              <a:ext uri="{FF2B5EF4-FFF2-40B4-BE49-F238E27FC236}">
                <a16:creationId xmlns:a16="http://schemas.microsoft.com/office/drawing/2014/main" id="{C37AD241-965E-C6A2-D3AD-3DBB604800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66203" y="6256088"/>
            <a:ext cx="896505" cy="15864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Nursing and midwifery - Incubator for Clinical Education Research">
            <a:extLst>
              <a:ext uri="{FF2B5EF4-FFF2-40B4-BE49-F238E27FC236}">
                <a16:creationId xmlns:a16="http://schemas.microsoft.com/office/drawing/2014/main" id="{57DD943B-DF8B-B358-474E-94AEFABE95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01300" y="6467520"/>
            <a:ext cx="1574700" cy="2786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ED54785-9CEA-7442-3BCA-3597CA3C20E6}"/>
              </a:ext>
            </a:extLst>
          </p:cNvPr>
          <p:cNvSpPr txBox="1"/>
          <p:nvPr/>
        </p:nvSpPr>
        <p:spPr>
          <a:xfrm>
            <a:off x="7553712" y="5000497"/>
            <a:ext cx="1891387" cy="307777"/>
          </a:xfrm>
          <a:prstGeom prst="rect">
            <a:avLst/>
          </a:prstGeom>
          <a:noFill/>
        </p:spPr>
        <p:txBody>
          <a:bodyPr wrap="square" rtlCol="0">
            <a:spAutoFit/>
          </a:bodyPr>
          <a:lstStyle/>
          <a:p>
            <a:r>
              <a:rPr lang="en-GB" sz="1400" dirty="0"/>
              <a:t>(</a:t>
            </a:r>
            <a:r>
              <a:rPr lang="en-GB" sz="1400" dirty="0" err="1"/>
              <a:t>RiO</a:t>
            </a:r>
            <a:r>
              <a:rPr lang="en-GB" sz="1400" dirty="0"/>
              <a:t> integration)</a:t>
            </a:r>
          </a:p>
        </p:txBody>
      </p:sp>
    </p:spTree>
    <p:extLst>
      <p:ext uri="{BB962C8B-B14F-4D97-AF65-F5344CB8AC3E}">
        <p14:creationId xmlns:p14="http://schemas.microsoft.com/office/powerpoint/2010/main" val="228141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26" grpId="0"/>
      <p:bldP spid="27" grpId="0"/>
      <p:bldP spid="28" grpId="0"/>
      <p:bldP spid="36" grpId="0"/>
      <p:bldP spid="41" grpId="0"/>
      <p:bldP spid="46" grpId="0"/>
      <p:bldP spid="53" grpId="0"/>
      <p:bldP spid="55"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1A8F12-DBEC-8D7D-CEBB-779869EBCCD7}"/>
              </a:ext>
            </a:extLst>
          </p:cNvPr>
          <p:cNvSpPr txBox="1"/>
          <p:nvPr/>
        </p:nvSpPr>
        <p:spPr>
          <a:xfrm>
            <a:off x="551545" y="1276159"/>
            <a:ext cx="11174951" cy="1323439"/>
          </a:xfrm>
          <a:prstGeom prst="rect">
            <a:avLst/>
          </a:prstGeom>
          <a:noFill/>
        </p:spPr>
        <p:txBody>
          <a:bodyPr wrap="square">
            <a:spAutoFit/>
          </a:bodyPr>
          <a:lstStyle/>
          <a:p>
            <a:pPr marL="285750" indent="-285750">
              <a:buFont typeface="Arial" panose="020B0604020202020204" pitchFamily="34" charset="0"/>
              <a:buChar char="•"/>
            </a:pPr>
            <a:r>
              <a:rPr lang="en-US" sz="1600" b="1" dirty="0" err="1">
                <a:solidFill>
                  <a:srgbClr val="00A1BE"/>
                </a:solidFill>
                <a:latin typeface="Montserrat" panose="00000500000000000000" pitchFamily="2" charset="0"/>
                <a:cs typeface="Arial" panose="020B0604020202020204" pitchFamily="34" charset="0"/>
              </a:rPr>
              <a:t>EPICare</a:t>
            </a:r>
            <a:r>
              <a:rPr lang="en-US" sz="1600" b="1" dirty="0">
                <a:solidFill>
                  <a:srgbClr val="00A1BE"/>
                </a:solidFill>
                <a:latin typeface="Montserrat" panose="00000500000000000000" pitchFamily="2" charset="0"/>
                <a:cs typeface="Arial" panose="020B0604020202020204" pitchFamily="34" charset="0"/>
              </a:rPr>
              <a:t> is a co-designed digital platform </a:t>
            </a:r>
            <a:r>
              <a:rPr lang="en-GB" sz="1600" dirty="0">
                <a:latin typeface="Montserrat" panose="00000500000000000000" pitchFamily="2" charset="0"/>
                <a:cs typeface="Arial" panose="020B0604020202020204" pitchFamily="34" charset="0"/>
              </a:rPr>
              <a:t>that uses routine data collected from patients in Early Intervention Psychosis services in England to provide real-time insights to help clinicians &amp; services improve patient care and outcomes</a:t>
            </a:r>
          </a:p>
          <a:p>
            <a:pPr marL="285750" indent="-285750">
              <a:buFont typeface="Arial" panose="020B0604020202020204" pitchFamily="34" charset="0"/>
              <a:buChar char="•"/>
            </a:pPr>
            <a:endParaRPr lang="en-US" sz="1600" b="1" dirty="0">
              <a:solidFill>
                <a:srgbClr val="00A1BE"/>
              </a:solidFill>
              <a:latin typeface="Montserrat" panose="00000500000000000000" pitchFamily="2" charset="0"/>
              <a:cs typeface="Arial" panose="020B0604020202020204" pitchFamily="34" charset="0"/>
            </a:endParaRPr>
          </a:p>
          <a:p>
            <a:pPr marL="285750" indent="-285750">
              <a:buFont typeface="Arial" panose="020B0604020202020204" pitchFamily="34" charset="0"/>
              <a:buChar char="•"/>
            </a:pPr>
            <a:r>
              <a:rPr lang="en-US" sz="1600" b="1" dirty="0">
                <a:solidFill>
                  <a:srgbClr val="00A1BE"/>
                </a:solidFill>
                <a:latin typeface="Montserrat" panose="00000500000000000000" pitchFamily="2" charset="0"/>
                <a:cs typeface="Arial" panose="020B0604020202020204" pitchFamily="34" charset="0"/>
              </a:rPr>
              <a:t>The </a:t>
            </a:r>
            <a:r>
              <a:rPr lang="en-US" sz="1600" b="1" dirty="0" err="1">
                <a:solidFill>
                  <a:srgbClr val="00A1BE"/>
                </a:solidFill>
                <a:latin typeface="Montserrat" panose="00000500000000000000" pitchFamily="2" charset="0"/>
                <a:cs typeface="Arial" panose="020B0604020202020204" pitchFamily="34" charset="0"/>
              </a:rPr>
              <a:t>EPICare</a:t>
            </a:r>
            <a:r>
              <a:rPr lang="en-US" sz="1600" b="1" dirty="0">
                <a:solidFill>
                  <a:srgbClr val="00A1BE"/>
                </a:solidFill>
                <a:latin typeface="Montserrat" panose="00000500000000000000" pitchFamily="2" charset="0"/>
                <a:cs typeface="Arial" panose="020B0604020202020204" pitchFamily="34" charset="0"/>
              </a:rPr>
              <a:t> platform </a:t>
            </a:r>
            <a:r>
              <a:rPr lang="en-US" sz="1600" dirty="0">
                <a:latin typeface="Montserrat" panose="00000500000000000000" pitchFamily="2" charset="0"/>
                <a:cs typeface="Arial" panose="020B0604020202020204" pitchFamily="34" charset="0"/>
              </a:rPr>
              <a:t>consists of three inter-related components:</a:t>
            </a:r>
            <a:endParaRPr lang="en-GB" sz="1600" dirty="0">
              <a:latin typeface="Montserrat" panose="00000500000000000000" pitchFamily="2" charset="0"/>
              <a:cs typeface="Arial" panose="020B0604020202020204" pitchFamily="34" charset="0"/>
            </a:endParaRPr>
          </a:p>
        </p:txBody>
      </p:sp>
      <p:sp>
        <p:nvSpPr>
          <p:cNvPr id="2" name="Title 1">
            <a:extLst>
              <a:ext uri="{FF2B5EF4-FFF2-40B4-BE49-F238E27FC236}">
                <a16:creationId xmlns:a16="http://schemas.microsoft.com/office/drawing/2014/main" id="{AEC15FA9-3CF2-7E16-8D5D-C0B3B0692D31}"/>
              </a:ext>
            </a:extLst>
          </p:cNvPr>
          <p:cNvSpPr txBox="1">
            <a:spLocks/>
          </p:cNvSpPr>
          <p:nvPr/>
        </p:nvSpPr>
        <p:spPr>
          <a:xfrm>
            <a:off x="551545" y="683575"/>
            <a:ext cx="6558704" cy="5909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b="1" i="0" kern="1200">
                <a:solidFill>
                  <a:srgbClr val="00A1BE"/>
                </a:solidFill>
                <a:latin typeface="Arial" charset="0"/>
                <a:ea typeface="Arial" charset="0"/>
                <a:cs typeface="Arial" charset="0"/>
              </a:defRPr>
            </a:lvl1pPr>
          </a:lstStyle>
          <a:p>
            <a:r>
              <a:rPr lang="en-GB">
                <a:latin typeface="Montserrat" panose="00000500000000000000" pitchFamily="2" charset="0"/>
              </a:rPr>
              <a:t>What is</a:t>
            </a:r>
          </a:p>
        </p:txBody>
      </p:sp>
      <p:pic>
        <p:nvPicPr>
          <p:cNvPr id="3" name="Picture 2" descr="A black and grey logo&#10;&#10;AI-generated content may be incorrect.">
            <a:extLst>
              <a:ext uri="{FF2B5EF4-FFF2-40B4-BE49-F238E27FC236}">
                <a16:creationId xmlns:a16="http://schemas.microsoft.com/office/drawing/2014/main" id="{7891E322-1F91-54F6-D0A4-8F4BCF7576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4568" y="689924"/>
            <a:ext cx="2177116" cy="590931"/>
          </a:xfrm>
          <a:prstGeom prst="rect">
            <a:avLst/>
          </a:prstGeom>
        </p:spPr>
      </p:pic>
      <p:pic>
        <p:nvPicPr>
          <p:cNvPr id="14" name="Graphic 13" descr="Server with solid fill">
            <a:extLst>
              <a:ext uri="{FF2B5EF4-FFF2-40B4-BE49-F238E27FC236}">
                <a16:creationId xmlns:a16="http://schemas.microsoft.com/office/drawing/2014/main" id="{F3CE829B-DCE1-DDB0-7CE5-E092E7371B1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064751" y="2816343"/>
            <a:ext cx="914400" cy="914400"/>
          </a:xfrm>
          <a:prstGeom prst="rect">
            <a:avLst/>
          </a:prstGeom>
        </p:spPr>
      </p:pic>
      <p:pic>
        <p:nvPicPr>
          <p:cNvPr id="16" name="Graphic 15" descr="Doctor male with solid fill">
            <a:extLst>
              <a:ext uri="{FF2B5EF4-FFF2-40B4-BE49-F238E27FC236}">
                <a16:creationId xmlns:a16="http://schemas.microsoft.com/office/drawing/2014/main" id="{5626B039-CD52-FC6F-22D5-B2C1ED17152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807239" y="2816343"/>
            <a:ext cx="914400" cy="914400"/>
          </a:xfrm>
          <a:prstGeom prst="rect">
            <a:avLst/>
          </a:prstGeom>
        </p:spPr>
      </p:pic>
      <p:pic>
        <p:nvPicPr>
          <p:cNvPr id="18" name="Graphic 17" descr="Smart Phone with solid fill">
            <a:extLst>
              <a:ext uri="{FF2B5EF4-FFF2-40B4-BE49-F238E27FC236}">
                <a16:creationId xmlns:a16="http://schemas.microsoft.com/office/drawing/2014/main" id="{69FFBB85-6750-FE68-B5BD-EB0CE4084BF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129343" y="5207959"/>
            <a:ext cx="914400" cy="914400"/>
          </a:xfrm>
          <a:prstGeom prst="rect">
            <a:avLst/>
          </a:prstGeom>
        </p:spPr>
      </p:pic>
      <p:pic>
        <p:nvPicPr>
          <p:cNvPr id="20" name="Graphic 19" descr="Television with solid fill">
            <a:extLst>
              <a:ext uri="{FF2B5EF4-FFF2-40B4-BE49-F238E27FC236}">
                <a16:creationId xmlns:a16="http://schemas.microsoft.com/office/drawing/2014/main" id="{F929D3ED-C49D-3300-B496-AED58693522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466145" y="2762555"/>
            <a:ext cx="510988" cy="510988"/>
          </a:xfrm>
          <a:prstGeom prst="rect">
            <a:avLst/>
          </a:prstGeom>
        </p:spPr>
      </p:pic>
      <p:pic>
        <p:nvPicPr>
          <p:cNvPr id="22" name="Graphic 21" descr="Clipboard with solid fill">
            <a:extLst>
              <a:ext uri="{FF2B5EF4-FFF2-40B4-BE49-F238E27FC236}">
                <a16:creationId xmlns:a16="http://schemas.microsoft.com/office/drawing/2014/main" id="{5EC83938-D8B4-B394-4EE7-5FB574C2708E}"/>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189855" y="3500414"/>
            <a:ext cx="801212" cy="801212"/>
          </a:xfrm>
          <a:prstGeom prst="rect">
            <a:avLst/>
          </a:prstGeom>
        </p:spPr>
      </p:pic>
      <p:sp>
        <p:nvSpPr>
          <p:cNvPr id="23" name="TextBox 22">
            <a:extLst>
              <a:ext uri="{FF2B5EF4-FFF2-40B4-BE49-F238E27FC236}">
                <a16:creationId xmlns:a16="http://schemas.microsoft.com/office/drawing/2014/main" id="{4F8822FA-4BFF-E0A2-7E99-3173245B4305}"/>
              </a:ext>
            </a:extLst>
          </p:cNvPr>
          <p:cNvSpPr txBox="1"/>
          <p:nvPr/>
        </p:nvSpPr>
        <p:spPr>
          <a:xfrm>
            <a:off x="2832608" y="3784531"/>
            <a:ext cx="1362615" cy="523220"/>
          </a:xfrm>
          <a:prstGeom prst="rect">
            <a:avLst/>
          </a:prstGeom>
          <a:noFill/>
        </p:spPr>
        <p:txBody>
          <a:bodyPr wrap="square" rtlCol="0">
            <a:spAutoFit/>
          </a:bodyPr>
          <a:lstStyle/>
          <a:p>
            <a:pPr algn="ctr"/>
            <a:r>
              <a:rPr lang="en-GB" sz="1400" b="1"/>
              <a:t>Clinical dashboard</a:t>
            </a:r>
          </a:p>
        </p:txBody>
      </p:sp>
      <p:sp>
        <p:nvSpPr>
          <p:cNvPr id="24" name="TextBox 23">
            <a:extLst>
              <a:ext uri="{FF2B5EF4-FFF2-40B4-BE49-F238E27FC236}">
                <a16:creationId xmlns:a16="http://schemas.microsoft.com/office/drawing/2014/main" id="{6A984740-EA2B-2A70-A636-18AA583E836E}"/>
              </a:ext>
            </a:extLst>
          </p:cNvPr>
          <p:cNvSpPr txBox="1"/>
          <p:nvPr/>
        </p:nvSpPr>
        <p:spPr>
          <a:xfrm>
            <a:off x="4879452" y="4252191"/>
            <a:ext cx="1414182" cy="461665"/>
          </a:xfrm>
          <a:prstGeom prst="rect">
            <a:avLst/>
          </a:prstGeom>
          <a:noFill/>
        </p:spPr>
        <p:txBody>
          <a:bodyPr wrap="square" rtlCol="0">
            <a:spAutoFit/>
          </a:bodyPr>
          <a:lstStyle/>
          <a:p>
            <a:pPr algn="ctr"/>
            <a:r>
              <a:rPr lang="en-GB" sz="1200" b="1"/>
              <a:t>Electronic Health Record</a:t>
            </a:r>
          </a:p>
        </p:txBody>
      </p:sp>
      <p:sp>
        <p:nvSpPr>
          <p:cNvPr id="25" name="TextBox 24">
            <a:extLst>
              <a:ext uri="{FF2B5EF4-FFF2-40B4-BE49-F238E27FC236}">
                <a16:creationId xmlns:a16="http://schemas.microsoft.com/office/drawing/2014/main" id="{396129E9-7C79-E6DB-0C96-D6E28AD3C26A}"/>
              </a:ext>
            </a:extLst>
          </p:cNvPr>
          <p:cNvSpPr txBox="1"/>
          <p:nvPr/>
        </p:nvSpPr>
        <p:spPr>
          <a:xfrm>
            <a:off x="4814824" y="6122359"/>
            <a:ext cx="1543438" cy="523220"/>
          </a:xfrm>
          <a:prstGeom prst="rect">
            <a:avLst/>
          </a:prstGeom>
          <a:noFill/>
        </p:spPr>
        <p:txBody>
          <a:bodyPr wrap="square" rtlCol="0">
            <a:spAutoFit/>
          </a:bodyPr>
          <a:lstStyle/>
          <a:p>
            <a:pPr algn="ctr"/>
            <a:r>
              <a:rPr lang="en-GB" sz="1400" b="1"/>
              <a:t>Patient smartphone app</a:t>
            </a:r>
          </a:p>
        </p:txBody>
      </p:sp>
      <p:sp>
        <p:nvSpPr>
          <p:cNvPr id="26" name="TextBox 25">
            <a:extLst>
              <a:ext uri="{FF2B5EF4-FFF2-40B4-BE49-F238E27FC236}">
                <a16:creationId xmlns:a16="http://schemas.microsoft.com/office/drawing/2014/main" id="{7AB8E922-0DD3-E242-493B-952F2ABFCB2C}"/>
              </a:ext>
            </a:extLst>
          </p:cNvPr>
          <p:cNvSpPr txBox="1"/>
          <p:nvPr/>
        </p:nvSpPr>
        <p:spPr>
          <a:xfrm>
            <a:off x="6788783" y="3702129"/>
            <a:ext cx="1543438" cy="523220"/>
          </a:xfrm>
          <a:prstGeom prst="rect">
            <a:avLst/>
          </a:prstGeom>
          <a:noFill/>
        </p:spPr>
        <p:txBody>
          <a:bodyPr wrap="square" rtlCol="0">
            <a:spAutoFit/>
          </a:bodyPr>
          <a:lstStyle/>
          <a:p>
            <a:pPr algn="ctr"/>
            <a:r>
              <a:rPr lang="en-GB" sz="1400" b="1"/>
              <a:t>Core dataset (registry)</a:t>
            </a:r>
          </a:p>
        </p:txBody>
      </p:sp>
      <p:pic>
        <p:nvPicPr>
          <p:cNvPr id="31" name="Graphic 30" descr="Line arrow: Clockwise curve with solid fill">
            <a:extLst>
              <a:ext uri="{FF2B5EF4-FFF2-40B4-BE49-F238E27FC236}">
                <a16:creationId xmlns:a16="http://schemas.microsoft.com/office/drawing/2014/main" id="{D3D03453-3658-ABA0-FC67-CF7F464A7A29}"/>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rot="20523688">
            <a:off x="3627210" y="4553035"/>
            <a:ext cx="914400" cy="914400"/>
          </a:xfrm>
          <a:prstGeom prst="rect">
            <a:avLst/>
          </a:prstGeom>
        </p:spPr>
      </p:pic>
      <p:pic>
        <p:nvPicPr>
          <p:cNvPr id="32" name="Graphic 31" descr="Line arrow: Clockwise curve with solid fill">
            <a:extLst>
              <a:ext uri="{FF2B5EF4-FFF2-40B4-BE49-F238E27FC236}">
                <a16:creationId xmlns:a16="http://schemas.microsoft.com/office/drawing/2014/main" id="{469C0E64-1768-1F91-D4F5-E3BCFDC4FA5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rot="1076312" flipH="1">
            <a:off x="6453245" y="4553034"/>
            <a:ext cx="914400" cy="914400"/>
          </a:xfrm>
          <a:prstGeom prst="rect">
            <a:avLst/>
          </a:prstGeom>
        </p:spPr>
      </p:pic>
      <p:cxnSp>
        <p:nvCxnSpPr>
          <p:cNvPr id="34" name="Straight Arrow Connector 33">
            <a:extLst>
              <a:ext uri="{FF2B5EF4-FFF2-40B4-BE49-F238E27FC236}">
                <a16:creationId xmlns:a16="http://schemas.microsoft.com/office/drawing/2014/main" id="{45AE1FFD-2D32-9F7D-F7B2-0E94BBDA497E}"/>
              </a:ext>
            </a:extLst>
          </p:cNvPr>
          <p:cNvCxnSpPr/>
          <p:nvPr/>
        </p:nvCxnSpPr>
        <p:spPr>
          <a:xfrm flipH="1" flipV="1">
            <a:off x="4195223" y="3375209"/>
            <a:ext cx="934120" cy="626670"/>
          </a:xfrm>
          <a:prstGeom prst="straightConnector1">
            <a:avLst/>
          </a:prstGeom>
          <a:ln>
            <a:solidFill>
              <a:srgbClr val="0070C0"/>
            </a:solidFill>
            <a:prstDash val="dash"/>
            <a:headEnd type="triangle" w="med" len="med"/>
            <a:tailEnd type="triangle" w="med" len="med"/>
          </a:ln>
        </p:spPr>
        <p:style>
          <a:lnRef idx="2">
            <a:schemeClr val="accent5"/>
          </a:lnRef>
          <a:fillRef idx="0">
            <a:schemeClr val="accent5"/>
          </a:fillRef>
          <a:effectRef idx="1">
            <a:schemeClr val="accent5"/>
          </a:effectRef>
          <a:fontRef idx="minor">
            <a:schemeClr val="tx1"/>
          </a:fontRef>
        </p:style>
      </p:cxnSp>
      <p:cxnSp>
        <p:nvCxnSpPr>
          <p:cNvPr id="37" name="Straight Arrow Connector 36">
            <a:extLst>
              <a:ext uri="{FF2B5EF4-FFF2-40B4-BE49-F238E27FC236}">
                <a16:creationId xmlns:a16="http://schemas.microsoft.com/office/drawing/2014/main" id="{ED345A90-1988-4F49-F118-E387BC6A5D2B}"/>
              </a:ext>
            </a:extLst>
          </p:cNvPr>
          <p:cNvCxnSpPr>
            <a:cxnSpLocks/>
          </p:cNvCxnSpPr>
          <p:nvPr/>
        </p:nvCxnSpPr>
        <p:spPr>
          <a:xfrm flipV="1">
            <a:off x="6078445" y="3381116"/>
            <a:ext cx="934120" cy="626670"/>
          </a:xfrm>
          <a:prstGeom prst="straightConnector1">
            <a:avLst/>
          </a:prstGeom>
          <a:ln>
            <a:solidFill>
              <a:srgbClr val="0070C0"/>
            </a:solidFill>
            <a:prstDash val="dash"/>
            <a:tailEnd type="triangle"/>
          </a:ln>
        </p:spPr>
        <p:style>
          <a:lnRef idx="2">
            <a:schemeClr val="accent5"/>
          </a:lnRef>
          <a:fillRef idx="0">
            <a:schemeClr val="accent5"/>
          </a:fillRef>
          <a:effectRef idx="1">
            <a:schemeClr val="accent5"/>
          </a:effectRef>
          <a:fontRef idx="minor">
            <a:schemeClr val="tx1"/>
          </a:fontRef>
        </p:style>
      </p:cxnSp>
      <p:cxnSp>
        <p:nvCxnSpPr>
          <p:cNvPr id="38" name="Straight Arrow Connector 37">
            <a:extLst>
              <a:ext uri="{FF2B5EF4-FFF2-40B4-BE49-F238E27FC236}">
                <a16:creationId xmlns:a16="http://schemas.microsoft.com/office/drawing/2014/main" id="{AEA7458F-B966-23F4-5D44-7DAA2383A6AD}"/>
              </a:ext>
            </a:extLst>
          </p:cNvPr>
          <p:cNvCxnSpPr>
            <a:cxnSpLocks/>
          </p:cNvCxnSpPr>
          <p:nvPr/>
        </p:nvCxnSpPr>
        <p:spPr>
          <a:xfrm flipH="1">
            <a:off x="5586543" y="4713856"/>
            <a:ext cx="0" cy="441346"/>
          </a:xfrm>
          <a:prstGeom prst="straightConnector1">
            <a:avLst/>
          </a:prstGeom>
          <a:ln>
            <a:solidFill>
              <a:srgbClr val="0070C0"/>
            </a:solidFill>
            <a:prstDash val="dash"/>
            <a:headEnd type="triangle" w="med" len="med"/>
            <a:tailEnd type="none" w="med" len="med"/>
          </a:ln>
        </p:spPr>
        <p:style>
          <a:lnRef idx="2">
            <a:schemeClr val="accent5"/>
          </a:lnRef>
          <a:fillRef idx="0">
            <a:schemeClr val="accent5"/>
          </a:fillRef>
          <a:effectRef idx="1">
            <a:schemeClr val="accent5"/>
          </a:effectRef>
          <a:fontRef idx="minor">
            <a:schemeClr val="tx1"/>
          </a:fontRef>
        </p:style>
      </p:cxnSp>
      <p:sp>
        <p:nvSpPr>
          <p:cNvPr id="41" name="Rectangle 40">
            <a:extLst>
              <a:ext uri="{FF2B5EF4-FFF2-40B4-BE49-F238E27FC236}">
                <a16:creationId xmlns:a16="http://schemas.microsoft.com/office/drawing/2014/main" id="{40B15804-224A-6801-FE34-C63375EA1E28}"/>
              </a:ext>
            </a:extLst>
          </p:cNvPr>
          <p:cNvSpPr/>
          <p:nvPr/>
        </p:nvSpPr>
        <p:spPr>
          <a:xfrm>
            <a:off x="2288671" y="2655794"/>
            <a:ext cx="4313835" cy="2245659"/>
          </a:xfrm>
          <a:prstGeom prst="rect">
            <a:avLst/>
          </a:prstGeom>
          <a:noFill/>
          <a:ln>
            <a:solidFill>
              <a:srgbClr val="0070C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42" name="TextBox 41">
            <a:extLst>
              <a:ext uri="{FF2B5EF4-FFF2-40B4-BE49-F238E27FC236}">
                <a16:creationId xmlns:a16="http://schemas.microsoft.com/office/drawing/2014/main" id="{25A0589B-BDD7-D119-29FF-6A1BFFCD4127}"/>
              </a:ext>
            </a:extLst>
          </p:cNvPr>
          <p:cNvSpPr txBox="1"/>
          <p:nvPr/>
        </p:nvSpPr>
        <p:spPr>
          <a:xfrm>
            <a:off x="2219985" y="4593041"/>
            <a:ext cx="1362615" cy="307777"/>
          </a:xfrm>
          <a:prstGeom prst="rect">
            <a:avLst/>
          </a:prstGeom>
          <a:noFill/>
        </p:spPr>
        <p:txBody>
          <a:bodyPr wrap="square" rtlCol="0">
            <a:spAutoFit/>
          </a:bodyPr>
          <a:lstStyle/>
          <a:p>
            <a:pPr algn="ctr"/>
            <a:r>
              <a:rPr lang="en-GB" sz="1400" b="1">
                <a:solidFill>
                  <a:srgbClr val="0070C0"/>
                </a:solidFill>
              </a:rPr>
              <a:t>NHS firewall</a:t>
            </a:r>
          </a:p>
        </p:txBody>
      </p:sp>
      <p:sp>
        <p:nvSpPr>
          <p:cNvPr id="43" name="Rectangle 42">
            <a:extLst>
              <a:ext uri="{FF2B5EF4-FFF2-40B4-BE49-F238E27FC236}">
                <a16:creationId xmlns:a16="http://schemas.microsoft.com/office/drawing/2014/main" id="{EB12F6E5-8151-3813-DCC7-FD3A85FF423A}"/>
              </a:ext>
            </a:extLst>
          </p:cNvPr>
          <p:cNvSpPr/>
          <p:nvPr/>
        </p:nvSpPr>
        <p:spPr>
          <a:xfrm>
            <a:off x="6727498" y="2655159"/>
            <a:ext cx="3175832" cy="1717461"/>
          </a:xfrm>
          <a:prstGeom prst="rect">
            <a:avLst/>
          </a:prstGeom>
          <a:noFill/>
          <a:ln>
            <a:solidFill>
              <a:schemeClr val="accent6"/>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44" name="TextBox 43">
            <a:extLst>
              <a:ext uri="{FF2B5EF4-FFF2-40B4-BE49-F238E27FC236}">
                <a16:creationId xmlns:a16="http://schemas.microsoft.com/office/drawing/2014/main" id="{40E59A81-55C6-0E13-5493-013C72108919}"/>
              </a:ext>
            </a:extLst>
          </p:cNvPr>
          <p:cNvSpPr txBox="1"/>
          <p:nvPr/>
        </p:nvSpPr>
        <p:spPr>
          <a:xfrm>
            <a:off x="8602000" y="3832305"/>
            <a:ext cx="1362615" cy="523220"/>
          </a:xfrm>
          <a:prstGeom prst="rect">
            <a:avLst/>
          </a:prstGeom>
          <a:noFill/>
        </p:spPr>
        <p:txBody>
          <a:bodyPr wrap="square" rtlCol="0">
            <a:spAutoFit/>
          </a:bodyPr>
          <a:lstStyle/>
          <a:p>
            <a:pPr algn="ctr"/>
            <a:r>
              <a:rPr lang="en-GB" sz="1400" b="1">
                <a:solidFill>
                  <a:schemeClr val="accent6"/>
                </a:solidFill>
              </a:rPr>
              <a:t>Secure Data Environment</a:t>
            </a:r>
          </a:p>
        </p:txBody>
      </p:sp>
      <p:pic>
        <p:nvPicPr>
          <p:cNvPr id="45" name="Picture 2" descr="logo">
            <a:extLst>
              <a:ext uri="{FF2B5EF4-FFF2-40B4-BE49-F238E27FC236}">
                <a16:creationId xmlns:a16="http://schemas.microsoft.com/office/drawing/2014/main" id="{08E3DB41-CFB2-9D7F-9664-9E213763BC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12565" y="5218450"/>
            <a:ext cx="976045" cy="2488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ATAMIND - Population Data Science">
            <a:extLst>
              <a:ext uri="{FF2B5EF4-FFF2-40B4-BE49-F238E27FC236}">
                <a16:creationId xmlns:a16="http://schemas.microsoft.com/office/drawing/2014/main" id="{68893070-47A1-1C81-AC94-59B89BF3848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88002" y="2734510"/>
            <a:ext cx="990609" cy="29118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S Logo, symbol, meaning, history, PNG, brand">
            <a:extLst>
              <a:ext uri="{FF2B5EF4-FFF2-40B4-BE49-F238E27FC236}">
                <a16:creationId xmlns:a16="http://schemas.microsoft.com/office/drawing/2014/main" id="{6B8B6701-7512-CEEF-8E5F-77EC0B96216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58303" y="2704007"/>
            <a:ext cx="547159" cy="307777"/>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5B5496DB-0FE9-F32A-3B93-7F7F0EA8A311}"/>
              </a:ext>
            </a:extLst>
          </p:cNvPr>
          <p:cNvSpPr/>
          <p:nvPr/>
        </p:nvSpPr>
        <p:spPr>
          <a:xfrm>
            <a:off x="4613250" y="5107329"/>
            <a:ext cx="3478846" cy="1711209"/>
          </a:xfrm>
          <a:prstGeom prst="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47" name="TextBox 46">
            <a:extLst>
              <a:ext uri="{FF2B5EF4-FFF2-40B4-BE49-F238E27FC236}">
                <a16:creationId xmlns:a16="http://schemas.microsoft.com/office/drawing/2014/main" id="{75E0FB7F-5951-8145-28E0-DE34C92117C0}"/>
              </a:ext>
            </a:extLst>
          </p:cNvPr>
          <p:cNvSpPr txBox="1"/>
          <p:nvPr/>
        </p:nvSpPr>
        <p:spPr>
          <a:xfrm>
            <a:off x="6830268" y="6491690"/>
            <a:ext cx="1362615" cy="307777"/>
          </a:xfrm>
          <a:prstGeom prst="rect">
            <a:avLst/>
          </a:prstGeom>
          <a:noFill/>
        </p:spPr>
        <p:txBody>
          <a:bodyPr wrap="square" rtlCol="0">
            <a:spAutoFit/>
          </a:bodyPr>
          <a:lstStyle/>
          <a:p>
            <a:pPr algn="ctr"/>
            <a:r>
              <a:rPr lang="en-GB" sz="1400" b="1">
                <a:solidFill>
                  <a:schemeClr val="accent5"/>
                </a:solidFill>
              </a:rPr>
              <a:t>Secure app</a:t>
            </a:r>
          </a:p>
        </p:txBody>
      </p:sp>
      <p:pic>
        <p:nvPicPr>
          <p:cNvPr id="48" name="Picture 2" descr="Nursing and midwifery - Incubator for Clinical Education Research">
            <a:extLst>
              <a:ext uri="{FF2B5EF4-FFF2-40B4-BE49-F238E27FC236}">
                <a16:creationId xmlns:a16="http://schemas.microsoft.com/office/drawing/2014/main" id="{FEA60610-3065-F87F-7429-DCD136494EC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401300" y="6467520"/>
            <a:ext cx="1574700" cy="2786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Nursing and midwifery - Incubator for Clinical Education Research">
            <a:extLst>
              <a:ext uri="{FF2B5EF4-FFF2-40B4-BE49-F238E27FC236}">
                <a16:creationId xmlns:a16="http://schemas.microsoft.com/office/drawing/2014/main" id="{0BFF82E1-90B7-4D3C-A0C4-10AEA41723F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22168" y="6453518"/>
            <a:ext cx="1653831" cy="2926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99D3073C-6D2E-9BCF-48A5-1349E2E76BBD}"/>
              </a:ext>
            </a:extLst>
          </p:cNvPr>
          <p:cNvPicPr>
            <a:picLocks noChangeAspect="1" noChangeArrowheads="1"/>
          </p:cNvPicPr>
          <p:nvPr/>
        </p:nvPicPr>
        <p:blipFill>
          <a:blip r:embed="rId13">
            <a:alphaModFix amt="70000"/>
            <a:extLst>
              <a:ext uri="{28A0092B-C50C-407E-A947-70E740481C1C}">
                <a14:useLocalDpi xmlns:a14="http://schemas.microsoft.com/office/drawing/2010/main" val="0"/>
              </a:ext>
            </a:extLst>
          </a:blip>
          <a:srcRect t="6099" b="85839"/>
          <a:stretch>
            <a:fillRect/>
          </a:stretch>
        </p:blipFill>
        <p:spPr bwMode="auto">
          <a:xfrm>
            <a:off x="0" y="-7088"/>
            <a:ext cx="12192000" cy="552893"/>
          </a:xfrm>
          <a:prstGeom prst="rect">
            <a:avLst/>
          </a:prstGeom>
          <a:noFill/>
        </p:spPr>
      </p:pic>
      <p:pic>
        <p:nvPicPr>
          <p:cNvPr id="7" name="Picture 6" descr="A black and grey logo&#10;&#10;AI-generated content may be incorrect.">
            <a:extLst>
              <a:ext uri="{FF2B5EF4-FFF2-40B4-BE49-F238E27FC236}">
                <a16:creationId xmlns:a16="http://schemas.microsoft.com/office/drawing/2014/main" id="{A229AECE-3DD1-0D64-B2F9-6F87E8AA50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084" y="74392"/>
            <a:ext cx="1436603" cy="389935"/>
          </a:xfrm>
          <a:prstGeom prst="rect">
            <a:avLst/>
          </a:prstGeom>
        </p:spPr>
      </p:pic>
    </p:spTree>
    <p:extLst>
      <p:ext uri="{BB962C8B-B14F-4D97-AF65-F5344CB8AC3E}">
        <p14:creationId xmlns:p14="http://schemas.microsoft.com/office/powerpoint/2010/main" val="253671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05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41" grpId="0" animBg="1"/>
      <p:bldP spid="42" grpId="0"/>
      <p:bldP spid="43" grpId="0" animBg="1"/>
      <p:bldP spid="44" grpId="0"/>
      <p:bldP spid="46" grpId="0" animBg="1"/>
      <p:bldP spid="4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665D75A-CF0C-754E-4111-24BA7A306613}"/>
              </a:ext>
            </a:extLst>
          </p:cNvPr>
          <p:cNvSpPr/>
          <p:nvPr/>
        </p:nvSpPr>
        <p:spPr>
          <a:xfrm>
            <a:off x="10628806" y="3118068"/>
            <a:ext cx="937989" cy="36932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itchFamily="2" charset="0"/>
                <a:ea typeface="Gadugi" panose="020B0502040204020203" pitchFamily="34" charset="0"/>
              </a:rPr>
              <a:t>PROMs</a:t>
            </a:r>
          </a:p>
        </p:txBody>
      </p:sp>
      <p:sp>
        <p:nvSpPr>
          <p:cNvPr id="40" name="Rectangle 39">
            <a:extLst>
              <a:ext uri="{FF2B5EF4-FFF2-40B4-BE49-F238E27FC236}">
                <a16:creationId xmlns:a16="http://schemas.microsoft.com/office/drawing/2014/main" id="{65805E20-DA57-43A7-81C7-DB8EE0EFBD33}"/>
              </a:ext>
            </a:extLst>
          </p:cNvPr>
          <p:cNvSpPr/>
          <p:nvPr/>
        </p:nvSpPr>
        <p:spPr>
          <a:xfrm>
            <a:off x="464898" y="1080711"/>
            <a:ext cx="2024485" cy="369324"/>
          </a:xfrm>
          <a:prstGeom prst="rect">
            <a:avLst/>
          </a:prstGeom>
          <a:ln>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Montserrat" pitchFamily="2" charset="0"/>
                <a:ea typeface="Gadugi" panose="020B0502040204020203" pitchFamily="34" charset="0"/>
              </a:rPr>
              <a:t>Demographic factors </a:t>
            </a:r>
          </a:p>
        </p:txBody>
      </p:sp>
      <p:sp>
        <p:nvSpPr>
          <p:cNvPr id="41" name="Rectangle 40">
            <a:extLst>
              <a:ext uri="{FF2B5EF4-FFF2-40B4-BE49-F238E27FC236}">
                <a16:creationId xmlns:a16="http://schemas.microsoft.com/office/drawing/2014/main" id="{129443EB-9F9B-41BA-BB83-8C62D26D559D}"/>
              </a:ext>
            </a:extLst>
          </p:cNvPr>
          <p:cNvSpPr/>
          <p:nvPr/>
        </p:nvSpPr>
        <p:spPr>
          <a:xfrm>
            <a:off x="2578760" y="1080711"/>
            <a:ext cx="2536379" cy="369324"/>
          </a:xfrm>
          <a:prstGeom prst="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Montserrat" pitchFamily="2" charset="0"/>
                <a:ea typeface="Gadugi" panose="020B0502040204020203" pitchFamily="34" charset="0"/>
              </a:rPr>
              <a:t>Treatment measures</a:t>
            </a:r>
          </a:p>
        </p:txBody>
      </p:sp>
      <p:sp>
        <p:nvSpPr>
          <p:cNvPr id="42" name="Rectangle 41">
            <a:extLst>
              <a:ext uri="{FF2B5EF4-FFF2-40B4-BE49-F238E27FC236}">
                <a16:creationId xmlns:a16="http://schemas.microsoft.com/office/drawing/2014/main" id="{01C9ABA2-39E0-472F-9173-A954CA23CCFA}"/>
              </a:ext>
            </a:extLst>
          </p:cNvPr>
          <p:cNvSpPr/>
          <p:nvPr/>
        </p:nvSpPr>
        <p:spPr>
          <a:xfrm>
            <a:off x="8892428" y="1080711"/>
            <a:ext cx="2057959" cy="369324"/>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Montserrat" pitchFamily="2" charset="0"/>
                <a:ea typeface="Gadugi" panose="020B0502040204020203" pitchFamily="34" charset="0"/>
              </a:rPr>
              <a:t>Outcome measures</a:t>
            </a:r>
          </a:p>
        </p:txBody>
      </p:sp>
      <p:sp>
        <p:nvSpPr>
          <p:cNvPr id="44" name="Rectangle 43">
            <a:extLst>
              <a:ext uri="{FF2B5EF4-FFF2-40B4-BE49-F238E27FC236}">
                <a16:creationId xmlns:a16="http://schemas.microsoft.com/office/drawing/2014/main" id="{EF3C4C95-5FAE-49FD-A3EB-FAE769C4752C}"/>
              </a:ext>
            </a:extLst>
          </p:cNvPr>
          <p:cNvSpPr/>
          <p:nvPr/>
        </p:nvSpPr>
        <p:spPr>
          <a:xfrm>
            <a:off x="9061734" y="3028065"/>
            <a:ext cx="1295562" cy="369324"/>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prstClr val="black"/>
                </a:solidFill>
                <a:effectLst/>
                <a:uLnTx/>
                <a:uFillTx/>
                <a:latin typeface="Montserrat" pitchFamily="2" charset="0"/>
                <a:ea typeface="Gadugi" panose="020B0502040204020203" pitchFamily="34" charset="0"/>
              </a:rPr>
              <a:t>ReQoL</a:t>
            </a:r>
            <a:endParaRPr kumimoji="0" lang="en-US" sz="1400" b="0" i="0" u="none" strike="noStrike" kern="1200" cap="none" spc="0" normalizeH="0" baseline="0" noProof="0">
              <a:ln>
                <a:noFill/>
              </a:ln>
              <a:solidFill>
                <a:prstClr val="black"/>
              </a:solidFill>
              <a:effectLst/>
              <a:uLnTx/>
              <a:uFillTx/>
              <a:latin typeface="Montserrat" pitchFamily="2" charset="0"/>
              <a:ea typeface="Gadugi" panose="020B0502040204020203" pitchFamily="34" charset="0"/>
            </a:endParaRPr>
          </a:p>
        </p:txBody>
      </p:sp>
      <p:sp>
        <p:nvSpPr>
          <p:cNvPr id="48" name="Rectangle 47">
            <a:extLst>
              <a:ext uri="{FF2B5EF4-FFF2-40B4-BE49-F238E27FC236}">
                <a16:creationId xmlns:a16="http://schemas.microsoft.com/office/drawing/2014/main" id="{A45CEB8D-A71E-4981-BE4F-603CBF3619F7}"/>
              </a:ext>
            </a:extLst>
          </p:cNvPr>
          <p:cNvSpPr/>
          <p:nvPr/>
        </p:nvSpPr>
        <p:spPr>
          <a:xfrm>
            <a:off x="464898" y="1835281"/>
            <a:ext cx="2010757" cy="608723"/>
          </a:xfrm>
          <a:prstGeom prst="rect">
            <a:avLst/>
          </a:prstGeom>
          <a:ln>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0"/>
                <a:ea typeface="Gadugi" panose="020B0502040204020203" pitchFamily="34" charset="0"/>
              </a:rPr>
              <a:t>Age at referral</a:t>
            </a:r>
          </a:p>
        </p:txBody>
      </p:sp>
      <p:sp>
        <p:nvSpPr>
          <p:cNvPr id="28" name="Rectangle 27">
            <a:extLst>
              <a:ext uri="{FF2B5EF4-FFF2-40B4-BE49-F238E27FC236}">
                <a16:creationId xmlns:a16="http://schemas.microsoft.com/office/drawing/2014/main" id="{844B73F5-502B-434D-9964-BD236D95A938}"/>
              </a:ext>
            </a:extLst>
          </p:cNvPr>
          <p:cNvSpPr/>
          <p:nvPr/>
        </p:nvSpPr>
        <p:spPr>
          <a:xfrm>
            <a:off x="464897" y="2522188"/>
            <a:ext cx="2010757" cy="369324"/>
          </a:xfrm>
          <a:prstGeom prst="rect">
            <a:avLst/>
          </a:prstGeom>
          <a:ln>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0"/>
                <a:ea typeface="Gadugi" panose="020B0502040204020203" pitchFamily="34" charset="0"/>
              </a:rPr>
              <a:t>Sex</a:t>
            </a:r>
          </a:p>
        </p:txBody>
      </p:sp>
      <p:sp>
        <p:nvSpPr>
          <p:cNvPr id="29" name="Rectangle 28">
            <a:extLst>
              <a:ext uri="{FF2B5EF4-FFF2-40B4-BE49-F238E27FC236}">
                <a16:creationId xmlns:a16="http://schemas.microsoft.com/office/drawing/2014/main" id="{D5CD92B2-BDEF-4854-B283-2A83C94CACBD}"/>
              </a:ext>
            </a:extLst>
          </p:cNvPr>
          <p:cNvSpPr/>
          <p:nvPr/>
        </p:nvSpPr>
        <p:spPr>
          <a:xfrm>
            <a:off x="480408" y="3417204"/>
            <a:ext cx="2010757" cy="369324"/>
          </a:xfrm>
          <a:prstGeom prst="rect">
            <a:avLst/>
          </a:prstGeom>
          <a:ln>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0"/>
                <a:ea typeface="Gadugi" panose="020B0502040204020203" pitchFamily="34" charset="0"/>
              </a:rPr>
              <a:t>Ethnicity</a:t>
            </a:r>
          </a:p>
        </p:txBody>
      </p:sp>
      <p:sp>
        <p:nvSpPr>
          <p:cNvPr id="30" name="Rectangle 29">
            <a:extLst>
              <a:ext uri="{FF2B5EF4-FFF2-40B4-BE49-F238E27FC236}">
                <a16:creationId xmlns:a16="http://schemas.microsoft.com/office/drawing/2014/main" id="{7F2D50F7-6DD9-4B87-95AC-838CE00929FE}"/>
              </a:ext>
            </a:extLst>
          </p:cNvPr>
          <p:cNvSpPr/>
          <p:nvPr/>
        </p:nvSpPr>
        <p:spPr>
          <a:xfrm>
            <a:off x="464894" y="3864712"/>
            <a:ext cx="2010757" cy="900029"/>
          </a:xfrm>
          <a:prstGeom prst="rect">
            <a:avLst/>
          </a:prstGeom>
          <a:ln>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0"/>
                <a:ea typeface="Gadugi" panose="020B0502040204020203" pitchFamily="34" charset="0"/>
              </a:rPr>
              <a:t>LSOA (postcode)</a:t>
            </a:r>
          </a:p>
        </p:txBody>
      </p:sp>
      <p:sp>
        <p:nvSpPr>
          <p:cNvPr id="23" name="Rectangle 22">
            <a:extLst>
              <a:ext uri="{FF2B5EF4-FFF2-40B4-BE49-F238E27FC236}">
                <a16:creationId xmlns:a16="http://schemas.microsoft.com/office/drawing/2014/main" id="{3948FD6A-1323-4E43-9E7C-DB29682DE537}"/>
              </a:ext>
            </a:extLst>
          </p:cNvPr>
          <p:cNvSpPr/>
          <p:nvPr/>
        </p:nvSpPr>
        <p:spPr>
          <a:xfrm>
            <a:off x="9061734" y="2040309"/>
            <a:ext cx="1295562" cy="369324"/>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0"/>
                <a:ea typeface="Gadugi" panose="020B0502040204020203" pitchFamily="34" charset="0"/>
              </a:rPr>
              <a:t>DIALOG</a:t>
            </a:r>
          </a:p>
        </p:txBody>
      </p:sp>
      <p:sp>
        <p:nvSpPr>
          <p:cNvPr id="24" name="Rectangle 23">
            <a:extLst>
              <a:ext uri="{FF2B5EF4-FFF2-40B4-BE49-F238E27FC236}">
                <a16:creationId xmlns:a16="http://schemas.microsoft.com/office/drawing/2014/main" id="{A4CCDC97-3865-42A6-9F46-746362990CBA}"/>
              </a:ext>
            </a:extLst>
          </p:cNvPr>
          <p:cNvSpPr/>
          <p:nvPr/>
        </p:nvSpPr>
        <p:spPr>
          <a:xfrm>
            <a:off x="9065346" y="5367939"/>
            <a:ext cx="1295562" cy="369324"/>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prstClr val="black"/>
                </a:solidFill>
                <a:effectLst/>
                <a:uLnTx/>
                <a:uFillTx/>
                <a:latin typeface="Montserrat" pitchFamily="2" charset="0"/>
                <a:ea typeface="Gadugi" panose="020B0502040204020203" pitchFamily="34" charset="0"/>
              </a:rPr>
              <a:t>HoNOS</a:t>
            </a:r>
            <a:endParaRPr kumimoji="0" lang="en-US" sz="1400" b="0" i="0" u="none" strike="noStrike" kern="1200" cap="none" spc="0" normalizeH="0" baseline="0" noProof="0">
              <a:ln>
                <a:noFill/>
              </a:ln>
              <a:solidFill>
                <a:prstClr val="black"/>
              </a:solidFill>
              <a:effectLst/>
              <a:uLnTx/>
              <a:uFillTx/>
              <a:latin typeface="Montserrat" pitchFamily="2" charset="0"/>
              <a:ea typeface="Gadugi" panose="020B0502040204020203" pitchFamily="34" charset="0"/>
            </a:endParaRPr>
          </a:p>
        </p:txBody>
      </p:sp>
      <p:sp>
        <p:nvSpPr>
          <p:cNvPr id="3" name="TextBox 2">
            <a:extLst>
              <a:ext uri="{FF2B5EF4-FFF2-40B4-BE49-F238E27FC236}">
                <a16:creationId xmlns:a16="http://schemas.microsoft.com/office/drawing/2014/main" id="{C72FE17C-29A5-864E-8AA8-60AF44B3923C}"/>
              </a:ext>
            </a:extLst>
          </p:cNvPr>
          <p:cNvSpPr txBox="1"/>
          <p:nvPr/>
        </p:nvSpPr>
        <p:spPr>
          <a:xfrm>
            <a:off x="2578760" y="1829756"/>
            <a:ext cx="6205025" cy="4766946"/>
          </a:xfrm>
          <a:prstGeom prst="rect">
            <a:avLst/>
          </a:prstGeom>
          <a:ln>
            <a:solidFill>
              <a:schemeClr val="accent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nSpc>
                <a:spcPct val="107000"/>
              </a:lnSpc>
            </a:pPr>
            <a:r>
              <a:rPr lang="en-GB" sz="1400" b="1" kern="100">
                <a:effectLst/>
                <a:latin typeface="Montserrat" pitchFamily="2" charset="0"/>
                <a:ea typeface="Gadugi" panose="020B0502040204020203" pitchFamily="34" charset="0"/>
                <a:cs typeface="Times New Roman" panose="02020603050405020304" pitchFamily="18" charset="0"/>
              </a:rPr>
              <a:t>NICE Access &amp; Waiting Time Standard Treatment Indicators</a:t>
            </a:r>
          </a:p>
          <a:p>
            <a:pPr lvl="0">
              <a:lnSpc>
                <a:spcPct val="107000"/>
              </a:lnSpc>
            </a:pPr>
            <a:endParaRPr lang="en-GB" sz="1400" b="1" kern="100">
              <a:effectLst/>
              <a:latin typeface="Montserrat" pitchFamily="2" charset="0"/>
              <a:ea typeface="Gadugi" panose="020B0502040204020203" pitchFamily="34" charset="0"/>
              <a:cs typeface="Times New Roman" panose="02020603050405020304" pitchFamily="18" charset="0"/>
            </a:endParaRPr>
          </a:p>
          <a:p>
            <a:pPr marL="342900" lvl="0" indent="-342900">
              <a:lnSpc>
                <a:spcPct val="107000"/>
              </a:lnSpc>
              <a:spcAft>
                <a:spcPts val="600"/>
              </a:spcAft>
              <a:buFont typeface="+mj-lt"/>
              <a:buAutoNum type="arabicPeriod"/>
            </a:pPr>
            <a:r>
              <a:rPr lang="en-GB" sz="1400" b="1" kern="100">
                <a:effectLst/>
                <a:latin typeface="Montserrat" pitchFamily="2" charset="0"/>
                <a:ea typeface="Gadugi" panose="020B0502040204020203" pitchFamily="34" charset="0"/>
                <a:cs typeface="Times New Roman" panose="02020603050405020304" pitchFamily="18" charset="0"/>
              </a:rPr>
              <a:t>Timely Access: </a:t>
            </a:r>
            <a:r>
              <a:rPr lang="en-GB" sz="1400" kern="100">
                <a:effectLst/>
                <a:latin typeface="Montserrat" pitchFamily="2" charset="0"/>
                <a:ea typeface="Gadugi" panose="020B0502040204020203" pitchFamily="34" charset="0"/>
                <a:cs typeface="Times New Roman" panose="02020603050405020304" pitchFamily="18" charset="0"/>
              </a:rPr>
              <a:t>Time from referral to start of treatment (2-week target) </a:t>
            </a:r>
          </a:p>
          <a:p>
            <a:pPr marL="342900" lvl="0" indent="-342900">
              <a:lnSpc>
                <a:spcPct val="107000"/>
              </a:lnSpc>
              <a:spcAft>
                <a:spcPts val="600"/>
              </a:spcAft>
              <a:buFont typeface="+mj-lt"/>
              <a:buAutoNum type="arabicPeriod"/>
            </a:pPr>
            <a:r>
              <a:rPr lang="en-GB" sz="1400" b="1" kern="100">
                <a:effectLst/>
                <a:latin typeface="Montserrat" pitchFamily="2" charset="0"/>
                <a:ea typeface="Gadugi" panose="020B0502040204020203" pitchFamily="34" charset="0"/>
                <a:cs typeface="Times New Roman" panose="02020603050405020304" pitchFamily="18" charset="0"/>
              </a:rPr>
              <a:t>Cognitive Behavioural Therapy for Psychosis </a:t>
            </a:r>
            <a:r>
              <a:rPr lang="en-GB" sz="1400" kern="100">
                <a:effectLst/>
                <a:latin typeface="Montserrat" pitchFamily="2" charset="0"/>
                <a:ea typeface="Gadugi" panose="020B0502040204020203" pitchFamily="34" charset="0"/>
                <a:cs typeface="Times New Roman" panose="02020603050405020304" pitchFamily="18" charset="0"/>
              </a:rPr>
              <a:t>(</a:t>
            </a:r>
            <a:r>
              <a:rPr lang="en-GB" sz="1400" kern="100" err="1">
                <a:effectLst/>
                <a:latin typeface="Montserrat" pitchFamily="2" charset="0"/>
                <a:ea typeface="Gadugi" panose="020B0502040204020203" pitchFamily="34" charset="0"/>
                <a:cs typeface="Times New Roman" panose="02020603050405020304" pitchFamily="18" charset="0"/>
              </a:rPr>
              <a:t>CBTp</a:t>
            </a:r>
            <a:r>
              <a:rPr lang="en-GB" sz="1400" kern="100">
                <a:effectLst/>
                <a:latin typeface="Montserrat" pitchFamily="2" charset="0"/>
                <a:ea typeface="Gadugi" panose="020B0502040204020203" pitchFamily="34" charset="0"/>
                <a:cs typeface="Times New Roman" panose="02020603050405020304" pitchFamily="18" charset="0"/>
              </a:rPr>
              <a:t>): Offer</a:t>
            </a:r>
          </a:p>
          <a:p>
            <a:pPr marL="342900" lvl="0" indent="-342900">
              <a:lnSpc>
                <a:spcPct val="107000"/>
              </a:lnSpc>
              <a:spcAft>
                <a:spcPts val="600"/>
              </a:spcAft>
              <a:buFont typeface="+mj-lt"/>
              <a:buAutoNum type="arabicPeriod"/>
            </a:pPr>
            <a:r>
              <a:rPr lang="en-GB" sz="1400" b="1" kern="100">
                <a:effectLst/>
                <a:latin typeface="Montserrat" pitchFamily="2" charset="0"/>
                <a:ea typeface="Gadugi" panose="020B0502040204020203" pitchFamily="34" charset="0"/>
                <a:cs typeface="Times New Roman" panose="02020603050405020304" pitchFamily="18" charset="0"/>
              </a:rPr>
              <a:t>Family Interventions: </a:t>
            </a:r>
            <a:r>
              <a:rPr lang="en-GB" sz="1400" kern="100">
                <a:effectLst/>
                <a:latin typeface="Montserrat" pitchFamily="2" charset="0"/>
                <a:ea typeface="Gadugi" panose="020B0502040204020203" pitchFamily="34" charset="0"/>
                <a:cs typeface="Times New Roman" panose="02020603050405020304" pitchFamily="18" charset="0"/>
              </a:rPr>
              <a:t>Offer</a:t>
            </a:r>
          </a:p>
          <a:p>
            <a:pPr marL="342900" lvl="0" indent="-342900">
              <a:lnSpc>
                <a:spcPct val="107000"/>
              </a:lnSpc>
              <a:spcAft>
                <a:spcPts val="600"/>
              </a:spcAft>
              <a:buFont typeface="+mj-lt"/>
              <a:buAutoNum type="arabicPeriod"/>
            </a:pPr>
            <a:r>
              <a:rPr lang="en-GB" sz="1400" b="1" kern="100">
                <a:effectLst/>
                <a:latin typeface="Montserrat" pitchFamily="2" charset="0"/>
                <a:ea typeface="Gadugi" panose="020B0502040204020203" pitchFamily="34" charset="0"/>
                <a:cs typeface="Times New Roman" panose="02020603050405020304" pitchFamily="18" charset="0"/>
              </a:rPr>
              <a:t>Clozapine: Offered </a:t>
            </a:r>
            <a:r>
              <a:rPr lang="en-GB" sz="1400" kern="100">
                <a:effectLst/>
                <a:latin typeface="Montserrat" pitchFamily="2" charset="0"/>
                <a:ea typeface="Gadugi" panose="020B0502040204020203" pitchFamily="34" charset="0"/>
                <a:cs typeface="Times New Roman" panose="02020603050405020304" pitchFamily="18" charset="0"/>
              </a:rPr>
              <a:t>– Offer (after 2+ inadequate responses to other APs)</a:t>
            </a:r>
          </a:p>
          <a:p>
            <a:pPr marL="342900" lvl="0" indent="-342900">
              <a:lnSpc>
                <a:spcPct val="107000"/>
              </a:lnSpc>
              <a:spcAft>
                <a:spcPts val="600"/>
              </a:spcAft>
              <a:buFont typeface="+mj-lt"/>
              <a:buAutoNum type="arabicPeriod"/>
            </a:pPr>
            <a:r>
              <a:rPr lang="en-GB" sz="1400" b="1" kern="100">
                <a:effectLst/>
                <a:latin typeface="Montserrat" pitchFamily="2" charset="0"/>
                <a:ea typeface="Gadugi" panose="020B0502040204020203" pitchFamily="34" charset="0"/>
                <a:cs typeface="Times New Roman" panose="02020603050405020304" pitchFamily="18" charset="0"/>
              </a:rPr>
              <a:t>Supported Employment/Education: </a:t>
            </a:r>
            <a:r>
              <a:rPr lang="en-GB" sz="1400" kern="100">
                <a:effectLst/>
                <a:latin typeface="Montserrat" pitchFamily="2" charset="0"/>
                <a:ea typeface="Gadugi" panose="020B0502040204020203" pitchFamily="34" charset="0"/>
                <a:cs typeface="Times New Roman" panose="02020603050405020304" pitchFamily="18" charset="0"/>
              </a:rPr>
              <a:t>Receipt (inc. decline)</a:t>
            </a:r>
          </a:p>
          <a:p>
            <a:pPr marL="342900" lvl="0" indent="-342900">
              <a:lnSpc>
                <a:spcPct val="107000"/>
              </a:lnSpc>
              <a:spcAft>
                <a:spcPts val="600"/>
              </a:spcAft>
              <a:buFont typeface="+mj-lt"/>
              <a:buAutoNum type="arabicPeriod"/>
            </a:pPr>
            <a:r>
              <a:rPr lang="en-GB" sz="1400" b="1" kern="100">
                <a:effectLst/>
                <a:latin typeface="Montserrat" pitchFamily="2" charset="0"/>
                <a:ea typeface="Gadugi" panose="020B0502040204020203" pitchFamily="34" charset="0"/>
                <a:cs typeface="Times New Roman" panose="02020603050405020304" pitchFamily="18" charset="0"/>
              </a:rPr>
              <a:t>Physical Health Assessments (annual): </a:t>
            </a:r>
            <a:r>
              <a:rPr lang="en-GB" sz="1400" kern="100">
                <a:effectLst/>
                <a:latin typeface="Montserrat" pitchFamily="2" charset="0"/>
                <a:ea typeface="Gadugi" panose="020B0502040204020203" pitchFamily="34" charset="0"/>
                <a:cs typeface="Times New Roman" panose="02020603050405020304" pitchFamily="18" charset="0"/>
              </a:rPr>
              <a:t>Smoking/Alcohol/Substance misuse/BMI/Blood Pressure/Glucose/</a:t>
            </a:r>
            <a:r>
              <a:rPr lang="en-GB" sz="1400" kern="100">
                <a:latin typeface="Montserrat" pitchFamily="2" charset="0"/>
                <a:ea typeface="Gadugi" panose="020B0502040204020203" pitchFamily="34" charset="0"/>
                <a:cs typeface="Times New Roman" panose="02020603050405020304" pitchFamily="18" charset="0"/>
              </a:rPr>
              <a:t>Cholesterol</a:t>
            </a:r>
            <a:endParaRPr lang="en-GB" sz="1400" kern="100">
              <a:effectLst/>
              <a:latin typeface="Montserrat" pitchFamily="2" charset="0"/>
              <a:ea typeface="Gadugi" panose="020B0502040204020203" pitchFamily="34" charset="0"/>
              <a:cs typeface="Times New Roman" panose="02020603050405020304" pitchFamily="18" charset="0"/>
            </a:endParaRPr>
          </a:p>
          <a:p>
            <a:pPr marL="342900" lvl="0" indent="-342900">
              <a:lnSpc>
                <a:spcPct val="107000"/>
              </a:lnSpc>
              <a:spcAft>
                <a:spcPts val="600"/>
              </a:spcAft>
              <a:buFont typeface="+mj-lt"/>
              <a:buAutoNum type="arabicPeriod"/>
            </a:pPr>
            <a:r>
              <a:rPr lang="en-GB" sz="1400" b="1" kern="100">
                <a:effectLst/>
                <a:latin typeface="Montserrat" pitchFamily="2" charset="0"/>
                <a:ea typeface="Gadugi" panose="020B0502040204020203" pitchFamily="34" charset="0"/>
                <a:cs typeface="Times New Roman" panose="02020603050405020304" pitchFamily="18" charset="0"/>
              </a:rPr>
              <a:t>Physical Health Interventions: </a:t>
            </a:r>
            <a:r>
              <a:rPr lang="en-GB" sz="1400" kern="100">
                <a:effectLst/>
                <a:latin typeface="Montserrat" pitchFamily="2" charset="0"/>
                <a:ea typeface="Gadugi" panose="020B0502040204020203" pitchFamily="34" charset="0"/>
                <a:cs typeface="Times New Roman" panose="02020603050405020304" pitchFamily="18" charset="0"/>
              </a:rPr>
              <a:t>Needing interventions (yes or no); Interventions Offered (Combined health eating &amp; physical activity programmes; smoking cessation; interventions for people with rapid/excessive weight gain, abnormal lipid levels or problems with glucose management)</a:t>
            </a:r>
          </a:p>
          <a:p>
            <a:pPr marL="342900" lvl="0" indent="-342900">
              <a:lnSpc>
                <a:spcPct val="107000"/>
              </a:lnSpc>
              <a:spcAft>
                <a:spcPts val="600"/>
              </a:spcAft>
              <a:buFont typeface="+mj-lt"/>
              <a:buAutoNum type="arabicPeriod"/>
            </a:pPr>
            <a:r>
              <a:rPr lang="en-GB" sz="1400" b="1" kern="100">
                <a:effectLst/>
                <a:latin typeface="Montserrat" pitchFamily="2" charset="0"/>
                <a:ea typeface="Gadugi" panose="020B0502040204020203" pitchFamily="34" charset="0"/>
                <a:cs typeface="Times New Roman" panose="02020603050405020304" pitchFamily="18" charset="0"/>
              </a:rPr>
              <a:t>Carer Education and Support: </a:t>
            </a:r>
            <a:r>
              <a:rPr lang="en-GB" sz="1400" kern="100">
                <a:effectLst/>
                <a:latin typeface="Montserrat" pitchFamily="2" charset="0"/>
                <a:ea typeface="Gadugi" panose="020B0502040204020203" pitchFamily="34" charset="0"/>
                <a:cs typeface="Times New Roman" panose="02020603050405020304" pitchFamily="18" charset="0"/>
              </a:rPr>
              <a:t>Offer </a:t>
            </a:r>
          </a:p>
        </p:txBody>
      </p:sp>
      <p:sp>
        <p:nvSpPr>
          <p:cNvPr id="2" name="Rectangle 1">
            <a:extLst>
              <a:ext uri="{FF2B5EF4-FFF2-40B4-BE49-F238E27FC236}">
                <a16:creationId xmlns:a16="http://schemas.microsoft.com/office/drawing/2014/main" id="{0E6C45DF-D904-9AC7-88E0-E4610248FFEC}"/>
              </a:ext>
            </a:extLst>
          </p:cNvPr>
          <p:cNvSpPr/>
          <p:nvPr/>
        </p:nvSpPr>
        <p:spPr>
          <a:xfrm>
            <a:off x="9071822" y="5856879"/>
            <a:ext cx="1295562" cy="369324"/>
          </a:xfrm>
          <a:prstGeom prst="rect">
            <a:avLst/>
          </a:prstGeom>
          <a:solidFill>
            <a:schemeClr val="accent6">
              <a:lumMod val="40000"/>
              <a:lumOff val="60000"/>
            </a:schemeClr>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0"/>
                <a:ea typeface="Gadugi" panose="020B0502040204020203" pitchFamily="34" charset="0"/>
              </a:rPr>
              <a:t>CGI-SCH</a:t>
            </a:r>
          </a:p>
        </p:txBody>
      </p:sp>
      <p:sp>
        <p:nvSpPr>
          <p:cNvPr id="5" name="Rectangle 4">
            <a:extLst>
              <a:ext uri="{FF2B5EF4-FFF2-40B4-BE49-F238E27FC236}">
                <a16:creationId xmlns:a16="http://schemas.microsoft.com/office/drawing/2014/main" id="{B4B13F8B-1E5D-53E6-0A9F-C6247E8BFB71}"/>
              </a:ext>
            </a:extLst>
          </p:cNvPr>
          <p:cNvSpPr/>
          <p:nvPr/>
        </p:nvSpPr>
        <p:spPr>
          <a:xfrm>
            <a:off x="9061734" y="2534187"/>
            <a:ext cx="1295562" cy="369324"/>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0"/>
                <a:ea typeface="Gadugi" panose="020B0502040204020203" pitchFamily="34" charset="0"/>
              </a:rPr>
              <a:t>GBO</a:t>
            </a:r>
          </a:p>
        </p:txBody>
      </p:sp>
      <p:sp>
        <p:nvSpPr>
          <p:cNvPr id="6" name="Rectangle 5">
            <a:extLst>
              <a:ext uri="{FF2B5EF4-FFF2-40B4-BE49-F238E27FC236}">
                <a16:creationId xmlns:a16="http://schemas.microsoft.com/office/drawing/2014/main" id="{096DBBF3-2E9A-B99E-BB36-194AA891BA55}"/>
              </a:ext>
            </a:extLst>
          </p:cNvPr>
          <p:cNvSpPr/>
          <p:nvPr/>
        </p:nvSpPr>
        <p:spPr>
          <a:xfrm>
            <a:off x="464894" y="2969696"/>
            <a:ext cx="2010757" cy="369324"/>
          </a:xfrm>
          <a:prstGeom prst="rect">
            <a:avLst/>
          </a:prstGeom>
          <a:ln>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0"/>
                <a:ea typeface="Gadugi" panose="020B0502040204020203" pitchFamily="34" charset="0"/>
              </a:rPr>
              <a:t>Gender</a:t>
            </a:r>
          </a:p>
        </p:txBody>
      </p:sp>
      <p:sp>
        <p:nvSpPr>
          <p:cNvPr id="7" name="Rectangle 6">
            <a:extLst>
              <a:ext uri="{FF2B5EF4-FFF2-40B4-BE49-F238E27FC236}">
                <a16:creationId xmlns:a16="http://schemas.microsoft.com/office/drawing/2014/main" id="{7BC38F72-5A59-CF80-3796-D461F9B157A8}"/>
              </a:ext>
            </a:extLst>
          </p:cNvPr>
          <p:cNvSpPr/>
          <p:nvPr/>
        </p:nvSpPr>
        <p:spPr>
          <a:xfrm>
            <a:off x="9061734" y="4015821"/>
            <a:ext cx="1295562" cy="564140"/>
          </a:xfrm>
          <a:prstGeom prst="rect">
            <a:avLst/>
          </a:prstGeom>
          <a:solidFill>
            <a:schemeClr val="accent6">
              <a:lumMod val="40000"/>
              <a:lumOff val="60000"/>
            </a:schemeClr>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0"/>
                <a:ea typeface="Gadugi" panose="020B0502040204020203" pitchFamily="34" charset="0"/>
              </a:rPr>
              <a:t>PANSS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0"/>
                <a:ea typeface="Gadugi" panose="020B0502040204020203" pitchFamily="34" charset="0"/>
              </a:rPr>
              <a:t>(self-report )</a:t>
            </a:r>
          </a:p>
        </p:txBody>
      </p:sp>
      <p:sp>
        <p:nvSpPr>
          <p:cNvPr id="8" name="Rectangle 7">
            <a:extLst>
              <a:ext uri="{FF2B5EF4-FFF2-40B4-BE49-F238E27FC236}">
                <a16:creationId xmlns:a16="http://schemas.microsoft.com/office/drawing/2014/main" id="{80BE902D-53C5-7CFB-81E3-6D978E51C52B}"/>
              </a:ext>
            </a:extLst>
          </p:cNvPr>
          <p:cNvSpPr/>
          <p:nvPr/>
        </p:nvSpPr>
        <p:spPr>
          <a:xfrm>
            <a:off x="9061734" y="4704513"/>
            <a:ext cx="1295562" cy="369324"/>
          </a:xfrm>
          <a:prstGeom prst="rect">
            <a:avLst/>
          </a:prstGeom>
          <a:solidFill>
            <a:schemeClr val="accent6">
              <a:lumMod val="40000"/>
              <a:lumOff val="60000"/>
            </a:schemeClr>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prstClr val="black"/>
                </a:solidFill>
                <a:latin typeface="Montserrat" pitchFamily="2" charset="0"/>
                <a:ea typeface="Gadugi" panose="020B0502040204020203" pitchFamily="34" charset="0"/>
              </a:rPr>
              <a:t>SSST</a:t>
            </a:r>
            <a:endParaRPr kumimoji="0" lang="en-US" sz="1400" b="0" i="0" u="none" strike="noStrike" kern="1200" cap="none" spc="0" normalizeH="0" baseline="0" noProof="0">
              <a:ln>
                <a:noFill/>
              </a:ln>
              <a:solidFill>
                <a:prstClr val="black"/>
              </a:solidFill>
              <a:effectLst/>
              <a:uLnTx/>
              <a:uFillTx/>
              <a:latin typeface="Montserrat" pitchFamily="2" charset="0"/>
              <a:ea typeface="Gadugi" panose="020B0502040204020203" pitchFamily="34" charset="0"/>
            </a:endParaRPr>
          </a:p>
        </p:txBody>
      </p:sp>
      <p:sp>
        <p:nvSpPr>
          <p:cNvPr id="11" name="Rectangle 10">
            <a:extLst>
              <a:ext uri="{FF2B5EF4-FFF2-40B4-BE49-F238E27FC236}">
                <a16:creationId xmlns:a16="http://schemas.microsoft.com/office/drawing/2014/main" id="{DD8A2F80-62C9-112B-7558-70DE441D8B6C}"/>
              </a:ext>
            </a:extLst>
          </p:cNvPr>
          <p:cNvSpPr/>
          <p:nvPr/>
        </p:nvSpPr>
        <p:spPr>
          <a:xfrm>
            <a:off x="10628806" y="5604855"/>
            <a:ext cx="937989" cy="36932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latin typeface="Montserrat" pitchFamily="2" charset="0"/>
                <a:ea typeface="Gadugi" panose="020B0502040204020203" pitchFamily="34" charset="0"/>
              </a:rPr>
              <a:t>C</a:t>
            </a:r>
            <a:r>
              <a:rPr kumimoji="0" lang="en-US" sz="1200" b="0" i="0" u="none" strike="noStrike" kern="1200" cap="none" spc="0" normalizeH="0" baseline="0" noProof="0">
                <a:ln>
                  <a:noFill/>
                </a:ln>
                <a:solidFill>
                  <a:prstClr val="black"/>
                </a:solidFill>
                <a:effectLst/>
                <a:uLnTx/>
                <a:uFillTx/>
                <a:latin typeface="Montserrat" pitchFamily="2" charset="0"/>
                <a:ea typeface="Gadugi" panose="020B0502040204020203" pitchFamily="34" charset="0"/>
              </a:rPr>
              <a:t>ROMs</a:t>
            </a:r>
          </a:p>
        </p:txBody>
      </p:sp>
      <p:sp>
        <p:nvSpPr>
          <p:cNvPr id="14" name="Rectangle 13">
            <a:extLst>
              <a:ext uri="{FF2B5EF4-FFF2-40B4-BE49-F238E27FC236}">
                <a16:creationId xmlns:a16="http://schemas.microsoft.com/office/drawing/2014/main" id="{5E928AB0-3D08-B6D7-0939-D2F9AD23C5A5}"/>
              </a:ext>
            </a:extLst>
          </p:cNvPr>
          <p:cNvSpPr/>
          <p:nvPr/>
        </p:nvSpPr>
        <p:spPr>
          <a:xfrm>
            <a:off x="10628806" y="4704513"/>
            <a:ext cx="919732" cy="36932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itchFamily="2" charset="0"/>
                <a:ea typeface="Gadugi" panose="020B0502040204020203" pitchFamily="34" charset="0"/>
              </a:rPr>
              <a:t>Cognitive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itchFamily="2" charset="0"/>
                <a:ea typeface="Gadugi" panose="020B0502040204020203" pitchFamily="34" charset="0"/>
              </a:rPr>
              <a:t>task</a:t>
            </a:r>
          </a:p>
        </p:txBody>
      </p:sp>
      <p:sp>
        <p:nvSpPr>
          <p:cNvPr id="13" name="Rectangle 12">
            <a:extLst>
              <a:ext uri="{FF2B5EF4-FFF2-40B4-BE49-F238E27FC236}">
                <a16:creationId xmlns:a16="http://schemas.microsoft.com/office/drawing/2014/main" id="{589AE52C-741F-579D-3985-B9AD6161CFFC}"/>
              </a:ext>
            </a:extLst>
          </p:cNvPr>
          <p:cNvSpPr/>
          <p:nvPr/>
        </p:nvSpPr>
        <p:spPr>
          <a:xfrm>
            <a:off x="8886889" y="1830373"/>
            <a:ext cx="2904058" cy="3457625"/>
          </a:xfrm>
          <a:prstGeom prst="rect">
            <a:avLst/>
          </a:pr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solidFill>
              <a:latin typeface="Montserrat" pitchFamily="2" charset="0"/>
              <a:ea typeface="Gadugi" panose="020B0502040204020203" pitchFamily="34" charset="0"/>
            </a:endParaRPr>
          </a:p>
        </p:txBody>
      </p:sp>
      <p:sp>
        <p:nvSpPr>
          <p:cNvPr id="19" name="Rectangle 18">
            <a:extLst>
              <a:ext uri="{FF2B5EF4-FFF2-40B4-BE49-F238E27FC236}">
                <a16:creationId xmlns:a16="http://schemas.microsoft.com/office/drawing/2014/main" id="{F9786415-7D8F-64B1-29CB-08819C49DFB0}"/>
              </a:ext>
            </a:extLst>
          </p:cNvPr>
          <p:cNvSpPr/>
          <p:nvPr/>
        </p:nvSpPr>
        <p:spPr>
          <a:xfrm>
            <a:off x="459359" y="5529831"/>
            <a:ext cx="2010757" cy="482321"/>
          </a:xfrm>
          <a:prstGeom prst="rect">
            <a:avLst/>
          </a:prstGeom>
          <a:ln>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prstClr val="black"/>
                </a:solidFill>
                <a:latin typeface="Montserrat" pitchFamily="2" charset="0"/>
                <a:ea typeface="Gadugi" panose="020B0502040204020203" pitchFamily="34" charset="0"/>
              </a:rPr>
              <a:t>Employment status</a:t>
            </a:r>
            <a:endParaRPr kumimoji="0" lang="en-US" sz="1400" b="0" i="0" u="none" strike="noStrike" kern="1200" cap="none" spc="0" normalizeH="0" baseline="0" noProof="0">
              <a:ln>
                <a:noFill/>
              </a:ln>
              <a:solidFill>
                <a:prstClr val="black"/>
              </a:solidFill>
              <a:effectLst/>
              <a:uLnTx/>
              <a:uFillTx/>
              <a:latin typeface="Montserrat" pitchFamily="2" charset="0"/>
              <a:ea typeface="Gadugi" panose="020B0502040204020203" pitchFamily="34" charset="0"/>
            </a:endParaRPr>
          </a:p>
        </p:txBody>
      </p:sp>
      <p:sp>
        <p:nvSpPr>
          <p:cNvPr id="20" name="Rectangle 19">
            <a:extLst>
              <a:ext uri="{FF2B5EF4-FFF2-40B4-BE49-F238E27FC236}">
                <a16:creationId xmlns:a16="http://schemas.microsoft.com/office/drawing/2014/main" id="{9EC223B3-84D2-6570-AF9F-FC255BBDA7AE}"/>
              </a:ext>
            </a:extLst>
          </p:cNvPr>
          <p:cNvSpPr/>
          <p:nvPr/>
        </p:nvSpPr>
        <p:spPr>
          <a:xfrm>
            <a:off x="464891" y="4842925"/>
            <a:ext cx="2010765" cy="608722"/>
          </a:xfrm>
          <a:prstGeom prst="rect">
            <a:avLst/>
          </a:prstGeom>
          <a:ln>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0"/>
                <a:ea typeface="Gadugi" panose="020B0502040204020203" pitchFamily="34" charset="0"/>
              </a:rPr>
              <a:t>Marital status</a:t>
            </a:r>
          </a:p>
        </p:txBody>
      </p:sp>
      <p:sp>
        <p:nvSpPr>
          <p:cNvPr id="21" name="Rectangle 20">
            <a:extLst>
              <a:ext uri="{FF2B5EF4-FFF2-40B4-BE49-F238E27FC236}">
                <a16:creationId xmlns:a16="http://schemas.microsoft.com/office/drawing/2014/main" id="{B9DA0016-7C81-2425-B1BA-BCD4669C8795}"/>
              </a:ext>
            </a:extLst>
          </p:cNvPr>
          <p:cNvSpPr/>
          <p:nvPr/>
        </p:nvSpPr>
        <p:spPr>
          <a:xfrm>
            <a:off x="459359" y="6090338"/>
            <a:ext cx="2010757" cy="517800"/>
          </a:xfrm>
          <a:prstGeom prst="rect">
            <a:avLst/>
          </a:prstGeom>
          <a:ln>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0"/>
                <a:ea typeface="Gadugi" panose="020B0502040204020203" pitchFamily="34" charset="0"/>
              </a:rPr>
              <a:t>Accommodation type</a:t>
            </a:r>
          </a:p>
        </p:txBody>
      </p:sp>
      <p:sp>
        <p:nvSpPr>
          <p:cNvPr id="18" name="Title 1">
            <a:extLst>
              <a:ext uri="{FF2B5EF4-FFF2-40B4-BE49-F238E27FC236}">
                <a16:creationId xmlns:a16="http://schemas.microsoft.com/office/drawing/2014/main" id="{8FED84A4-75DA-2056-1387-7A61362C4BA0}"/>
              </a:ext>
            </a:extLst>
          </p:cNvPr>
          <p:cNvSpPr txBox="1">
            <a:spLocks/>
          </p:cNvSpPr>
          <p:nvPr/>
        </p:nvSpPr>
        <p:spPr>
          <a:xfrm>
            <a:off x="551545" y="320155"/>
            <a:ext cx="10311252" cy="5909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b="1" i="0" kern="1200">
                <a:solidFill>
                  <a:srgbClr val="00A1BE"/>
                </a:solidFill>
                <a:latin typeface="Arial" charset="0"/>
                <a:ea typeface="Arial" charset="0"/>
                <a:cs typeface="Arial" charset="0"/>
              </a:defRPr>
            </a:lvl1pPr>
          </a:lstStyle>
          <a:p>
            <a:r>
              <a:rPr lang="en-GB">
                <a:latin typeface="Montserrat" panose="00000500000000000000" pitchFamily="2" charset="0"/>
              </a:rPr>
              <a:t>What data is			  collecting? </a:t>
            </a:r>
          </a:p>
        </p:txBody>
      </p:sp>
      <p:pic>
        <p:nvPicPr>
          <p:cNvPr id="34" name="Picture 33" descr="A black and grey logo&#10;&#10;AI-generated content may be incorrect.">
            <a:extLst>
              <a:ext uri="{FF2B5EF4-FFF2-40B4-BE49-F238E27FC236}">
                <a16:creationId xmlns:a16="http://schemas.microsoft.com/office/drawing/2014/main" id="{F8C14E52-DC69-882F-AE0E-7D28585994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8884" y="320155"/>
            <a:ext cx="2177116" cy="590931"/>
          </a:xfrm>
          <a:prstGeom prst="rect">
            <a:avLst/>
          </a:prstGeom>
        </p:spPr>
      </p:pic>
      <p:sp>
        <p:nvSpPr>
          <p:cNvPr id="35" name="Rectangle 34">
            <a:extLst>
              <a:ext uri="{FF2B5EF4-FFF2-40B4-BE49-F238E27FC236}">
                <a16:creationId xmlns:a16="http://schemas.microsoft.com/office/drawing/2014/main" id="{4FBE61C9-2E85-05B4-5D62-1E465126B57C}"/>
              </a:ext>
            </a:extLst>
          </p:cNvPr>
          <p:cNvSpPr/>
          <p:nvPr/>
        </p:nvSpPr>
        <p:spPr>
          <a:xfrm>
            <a:off x="9061734" y="3521943"/>
            <a:ext cx="1295562" cy="369324"/>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0"/>
                <a:ea typeface="Gadugi" panose="020B0502040204020203" pitchFamily="34" charset="0"/>
              </a:rPr>
              <a:t>QPR</a:t>
            </a:r>
          </a:p>
        </p:txBody>
      </p:sp>
      <p:sp>
        <p:nvSpPr>
          <p:cNvPr id="36" name="Right Brace 35">
            <a:extLst>
              <a:ext uri="{FF2B5EF4-FFF2-40B4-BE49-F238E27FC236}">
                <a16:creationId xmlns:a16="http://schemas.microsoft.com/office/drawing/2014/main" id="{0BED5DF9-57CD-2621-D30B-D9D556258FD2}"/>
              </a:ext>
            </a:extLst>
          </p:cNvPr>
          <p:cNvSpPr/>
          <p:nvPr/>
        </p:nvSpPr>
        <p:spPr>
          <a:xfrm>
            <a:off x="10412333" y="2167035"/>
            <a:ext cx="256903" cy="2299636"/>
          </a:xfrm>
          <a:prstGeom prst="rightBrace">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400">
              <a:latin typeface="Montserrat" pitchFamily="2" charset="0"/>
              <a:ea typeface="Gadugi" panose="020B0502040204020203" pitchFamily="34" charset="0"/>
            </a:endParaRPr>
          </a:p>
        </p:txBody>
      </p:sp>
      <p:sp>
        <p:nvSpPr>
          <p:cNvPr id="37" name="Right Brace 36">
            <a:extLst>
              <a:ext uri="{FF2B5EF4-FFF2-40B4-BE49-F238E27FC236}">
                <a16:creationId xmlns:a16="http://schemas.microsoft.com/office/drawing/2014/main" id="{DA63E248-C442-11F1-AF5C-644AFFD4ABBA}"/>
              </a:ext>
            </a:extLst>
          </p:cNvPr>
          <p:cNvSpPr/>
          <p:nvPr/>
        </p:nvSpPr>
        <p:spPr>
          <a:xfrm>
            <a:off x="10412332" y="5482339"/>
            <a:ext cx="256903" cy="614356"/>
          </a:xfrm>
          <a:prstGeom prst="rightBrace">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400">
              <a:latin typeface="Montserrat" pitchFamily="2" charset="0"/>
              <a:ea typeface="Gadugi" panose="020B0502040204020203" pitchFamily="34" charset="0"/>
            </a:endParaRPr>
          </a:p>
        </p:txBody>
      </p:sp>
      <p:sp>
        <p:nvSpPr>
          <p:cNvPr id="38" name="Right Brace 37">
            <a:extLst>
              <a:ext uri="{FF2B5EF4-FFF2-40B4-BE49-F238E27FC236}">
                <a16:creationId xmlns:a16="http://schemas.microsoft.com/office/drawing/2014/main" id="{682521E7-5123-D03C-1E08-77A4A478A8FA}"/>
              </a:ext>
            </a:extLst>
          </p:cNvPr>
          <p:cNvSpPr/>
          <p:nvPr/>
        </p:nvSpPr>
        <p:spPr>
          <a:xfrm>
            <a:off x="10412332" y="4745531"/>
            <a:ext cx="256903" cy="307939"/>
          </a:xfrm>
          <a:prstGeom prst="rightBrace">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400">
              <a:latin typeface="Montserrat" pitchFamily="2" charset="0"/>
              <a:ea typeface="Gadugi" panose="020B0502040204020203" pitchFamily="34" charset="0"/>
            </a:endParaRPr>
          </a:p>
        </p:txBody>
      </p:sp>
      <p:sp>
        <p:nvSpPr>
          <p:cNvPr id="39" name="Rectangle 38">
            <a:extLst>
              <a:ext uri="{FF2B5EF4-FFF2-40B4-BE49-F238E27FC236}">
                <a16:creationId xmlns:a16="http://schemas.microsoft.com/office/drawing/2014/main" id="{CEF10988-6B53-C4CF-B42E-21B6FFB3E2EC}"/>
              </a:ext>
            </a:extLst>
          </p:cNvPr>
          <p:cNvSpPr/>
          <p:nvPr/>
        </p:nvSpPr>
        <p:spPr>
          <a:xfrm>
            <a:off x="9061734" y="6483302"/>
            <a:ext cx="233520" cy="248988"/>
          </a:xfrm>
          <a:prstGeom prst="rect">
            <a:avLst/>
          </a:prstGeom>
          <a:solidFill>
            <a:schemeClr val="bg1"/>
          </a:solidFill>
          <a:ln>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0"/>
              <a:ea typeface="Gadugi" panose="020B0502040204020203" pitchFamily="34" charset="0"/>
            </a:endParaRPr>
          </a:p>
        </p:txBody>
      </p:sp>
      <p:sp>
        <p:nvSpPr>
          <p:cNvPr id="45" name="Rectangle 44">
            <a:extLst>
              <a:ext uri="{FF2B5EF4-FFF2-40B4-BE49-F238E27FC236}">
                <a16:creationId xmlns:a16="http://schemas.microsoft.com/office/drawing/2014/main" id="{7A5E9576-16C7-E7E8-ECCE-0DE62BD4F095}"/>
              </a:ext>
            </a:extLst>
          </p:cNvPr>
          <p:cNvSpPr/>
          <p:nvPr/>
        </p:nvSpPr>
        <p:spPr>
          <a:xfrm>
            <a:off x="9785159" y="6451719"/>
            <a:ext cx="921275" cy="2899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ontserrat" pitchFamily="2" charset="0"/>
                <a:ea typeface="Gadugi" panose="020B0502040204020203" pitchFamily="34" charset="0"/>
              </a:rPr>
              <a:t>Existing in EHR</a:t>
            </a:r>
          </a:p>
        </p:txBody>
      </p:sp>
      <p:sp>
        <p:nvSpPr>
          <p:cNvPr id="46" name="Rectangle 45">
            <a:extLst>
              <a:ext uri="{FF2B5EF4-FFF2-40B4-BE49-F238E27FC236}">
                <a16:creationId xmlns:a16="http://schemas.microsoft.com/office/drawing/2014/main" id="{C41A3154-E4E9-76DB-A181-BB9B06B4F2C9}"/>
              </a:ext>
            </a:extLst>
          </p:cNvPr>
          <p:cNvSpPr/>
          <p:nvPr/>
        </p:nvSpPr>
        <p:spPr>
          <a:xfrm>
            <a:off x="10770039" y="6483302"/>
            <a:ext cx="233520" cy="248988"/>
          </a:xfrm>
          <a:prstGeom prst="rect">
            <a:avLst/>
          </a:prstGeom>
          <a:solidFill>
            <a:schemeClr val="accent6">
              <a:lumMod val="40000"/>
              <a:lumOff val="60000"/>
            </a:schemeClr>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0"/>
              <a:ea typeface="Gadugi" panose="020B0502040204020203" pitchFamily="34" charset="0"/>
            </a:endParaRPr>
          </a:p>
        </p:txBody>
      </p:sp>
      <p:sp>
        <p:nvSpPr>
          <p:cNvPr id="47" name="Rectangle 46">
            <a:extLst>
              <a:ext uri="{FF2B5EF4-FFF2-40B4-BE49-F238E27FC236}">
                <a16:creationId xmlns:a16="http://schemas.microsoft.com/office/drawing/2014/main" id="{F3BC0585-EAC6-A4EC-9B70-674D8742C88E}"/>
              </a:ext>
            </a:extLst>
          </p:cNvPr>
          <p:cNvSpPr/>
          <p:nvPr/>
        </p:nvSpPr>
        <p:spPr>
          <a:xfrm>
            <a:off x="10972799" y="6451719"/>
            <a:ext cx="869844" cy="2899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1000">
                <a:solidFill>
                  <a:prstClr val="black"/>
                </a:solidFill>
                <a:latin typeface="Montserrat" pitchFamily="2" charset="0"/>
                <a:ea typeface="Gadugi" panose="020B0502040204020203" pitchFamily="34" charset="0"/>
              </a:rPr>
              <a:t>New for </a:t>
            </a:r>
            <a:r>
              <a:rPr lang="en-US" sz="1000" err="1">
                <a:solidFill>
                  <a:prstClr val="black"/>
                </a:solidFill>
                <a:latin typeface="Montserrat" pitchFamily="2" charset="0"/>
                <a:ea typeface="Gadugi" panose="020B0502040204020203" pitchFamily="34" charset="0"/>
              </a:rPr>
              <a:t>EPICare</a:t>
            </a:r>
            <a:endParaRPr kumimoji="0" lang="en-US" sz="1000" b="0" i="0" u="none" strike="noStrike" kern="1200" cap="none" spc="0" normalizeH="0" baseline="0" noProof="0">
              <a:ln>
                <a:noFill/>
              </a:ln>
              <a:solidFill>
                <a:prstClr val="black"/>
              </a:solidFill>
              <a:effectLst/>
              <a:uLnTx/>
              <a:uFillTx/>
              <a:latin typeface="Montserrat" pitchFamily="2" charset="0"/>
              <a:ea typeface="Gadugi" panose="020B0502040204020203" pitchFamily="34" charset="0"/>
            </a:endParaRPr>
          </a:p>
        </p:txBody>
      </p:sp>
      <p:sp>
        <p:nvSpPr>
          <p:cNvPr id="49" name="Rectangle 48">
            <a:extLst>
              <a:ext uri="{FF2B5EF4-FFF2-40B4-BE49-F238E27FC236}">
                <a16:creationId xmlns:a16="http://schemas.microsoft.com/office/drawing/2014/main" id="{BE3040FF-0468-DB38-FBB6-1E2E80F1DFBF}"/>
              </a:ext>
            </a:extLst>
          </p:cNvPr>
          <p:cNvSpPr/>
          <p:nvPr/>
        </p:nvSpPr>
        <p:spPr>
          <a:xfrm>
            <a:off x="9329885" y="6483302"/>
            <a:ext cx="233520" cy="248988"/>
          </a:xfrm>
          <a:prstGeom prst="rect">
            <a:avLst/>
          </a:prstGeom>
          <a:solidFill>
            <a:schemeClr val="bg1"/>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0"/>
              <a:ea typeface="Gadugi" panose="020B0502040204020203" pitchFamily="34" charset="0"/>
            </a:endParaRPr>
          </a:p>
        </p:txBody>
      </p:sp>
      <p:sp>
        <p:nvSpPr>
          <p:cNvPr id="50" name="Rectangle 49">
            <a:extLst>
              <a:ext uri="{FF2B5EF4-FFF2-40B4-BE49-F238E27FC236}">
                <a16:creationId xmlns:a16="http://schemas.microsoft.com/office/drawing/2014/main" id="{09153E54-5147-374C-670C-D020DA321F70}"/>
              </a:ext>
            </a:extLst>
          </p:cNvPr>
          <p:cNvSpPr/>
          <p:nvPr/>
        </p:nvSpPr>
        <p:spPr>
          <a:xfrm>
            <a:off x="9598036" y="6483302"/>
            <a:ext cx="233520" cy="248988"/>
          </a:xfrm>
          <a:prstGeom prst="rect">
            <a:avLst/>
          </a:prstGeom>
          <a:solidFill>
            <a:schemeClr val="bg1"/>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0"/>
              <a:ea typeface="Gadugi" panose="020B0502040204020203" pitchFamily="34" charset="0"/>
            </a:endParaRPr>
          </a:p>
        </p:txBody>
      </p:sp>
      <p:pic>
        <p:nvPicPr>
          <p:cNvPr id="51" name="Picture 2" descr="logo">
            <a:extLst>
              <a:ext uri="{FF2B5EF4-FFF2-40B4-BE49-F238E27FC236}">
                <a16:creationId xmlns:a16="http://schemas.microsoft.com/office/drawing/2014/main" id="{AF817A27-4407-78FC-1319-96989ED924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6434" y="1876848"/>
            <a:ext cx="976045" cy="248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38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1" grpId="0" animBg="1"/>
      <p:bldP spid="42" grpId="0" animBg="1"/>
      <p:bldP spid="44" grpId="0" animBg="1"/>
      <p:bldP spid="23" grpId="0" animBg="1"/>
      <p:bldP spid="24" grpId="0" animBg="1"/>
      <p:bldP spid="3" grpId="0" animBg="1"/>
      <p:bldP spid="2" grpId="0" animBg="1"/>
      <p:bldP spid="5" grpId="0" animBg="1"/>
      <p:bldP spid="7" grpId="0" animBg="1"/>
      <p:bldP spid="8" grpId="0" animBg="1"/>
      <p:bldP spid="11" grpId="0" animBg="1"/>
      <p:bldP spid="14" grpId="0" animBg="1"/>
      <p:bldP spid="13" grpId="0" animBg="1"/>
      <p:bldP spid="35" grpId="0" animBg="1"/>
      <p:bldP spid="36" grpId="0" animBg="1"/>
      <p:bldP spid="37" grpId="0" animBg="1"/>
      <p:bldP spid="3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E2116-5A89-1597-E6E8-ED99632F56B2}"/>
            </a:ext>
          </a:extLst>
        </p:cNvPr>
        <p:cNvGrpSpPr/>
        <p:nvPr/>
      </p:nvGrpSpPr>
      <p:grpSpPr>
        <a:xfrm>
          <a:off x="0" y="0"/>
          <a:ext cx="0" cy="0"/>
          <a:chOff x="0" y="0"/>
          <a:chExt cx="0" cy="0"/>
        </a:xfrm>
      </p:grpSpPr>
      <p:sp>
        <p:nvSpPr>
          <p:cNvPr id="62" name="Rectangle 61">
            <a:extLst>
              <a:ext uri="{FF2B5EF4-FFF2-40B4-BE49-F238E27FC236}">
                <a16:creationId xmlns:a16="http://schemas.microsoft.com/office/drawing/2014/main" id="{ADFFC6AF-C3A3-B4DE-31F1-1D2D8AC0D2E7}"/>
              </a:ext>
            </a:extLst>
          </p:cNvPr>
          <p:cNvSpPr/>
          <p:nvPr/>
        </p:nvSpPr>
        <p:spPr>
          <a:xfrm>
            <a:off x="8793363" y="2536942"/>
            <a:ext cx="2841745" cy="522864"/>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14D94E4-DDE4-8C10-7B98-6EF6DF6DADC1}"/>
              </a:ext>
            </a:extLst>
          </p:cNvPr>
          <p:cNvSpPr txBox="1">
            <a:spLocks/>
          </p:cNvSpPr>
          <p:nvPr/>
        </p:nvSpPr>
        <p:spPr>
          <a:xfrm>
            <a:off x="560229" y="827031"/>
            <a:ext cx="9773836" cy="5909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b="1" i="0" kern="1200">
                <a:solidFill>
                  <a:srgbClr val="00A1BE"/>
                </a:solidFill>
                <a:latin typeface="Arial" charset="0"/>
                <a:ea typeface="Arial" charset="0"/>
                <a:cs typeface="Arial" charset="0"/>
              </a:defRPr>
            </a:lvl1pPr>
          </a:lstStyle>
          <a:p>
            <a:r>
              <a:rPr lang="en-GB" dirty="0">
                <a:latin typeface="Montserrat" panose="00000500000000000000" pitchFamily="2" charset="0"/>
              </a:rPr>
              <a:t>The </a:t>
            </a:r>
            <a:r>
              <a:rPr lang="en-GB" dirty="0" err="1">
                <a:latin typeface="Montserrat" panose="00000500000000000000" pitchFamily="2" charset="0"/>
              </a:rPr>
              <a:t>EPICare</a:t>
            </a:r>
            <a:r>
              <a:rPr lang="en-GB" dirty="0">
                <a:latin typeface="Montserrat" panose="00000500000000000000" pitchFamily="2" charset="0"/>
              </a:rPr>
              <a:t> project: </a:t>
            </a:r>
            <a:r>
              <a:rPr lang="en-GB" dirty="0">
                <a:solidFill>
                  <a:schemeClr val="tx1"/>
                </a:solidFill>
                <a:latin typeface="Montserrat" panose="00000500000000000000" pitchFamily="2" charset="0"/>
              </a:rPr>
              <a:t>Organisations</a:t>
            </a:r>
          </a:p>
        </p:txBody>
      </p:sp>
      <p:sp>
        <p:nvSpPr>
          <p:cNvPr id="13" name="TextBox 12">
            <a:extLst>
              <a:ext uri="{FF2B5EF4-FFF2-40B4-BE49-F238E27FC236}">
                <a16:creationId xmlns:a16="http://schemas.microsoft.com/office/drawing/2014/main" id="{E8B5A381-E525-50B3-7145-2B67B20F3B9A}"/>
              </a:ext>
            </a:extLst>
          </p:cNvPr>
          <p:cNvSpPr txBox="1"/>
          <p:nvPr/>
        </p:nvSpPr>
        <p:spPr>
          <a:xfrm>
            <a:off x="9830887" y="5031928"/>
            <a:ext cx="1042961" cy="369332"/>
          </a:xfrm>
          <a:prstGeom prst="rect">
            <a:avLst/>
          </a:prstGeom>
          <a:noFill/>
        </p:spPr>
        <p:txBody>
          <a:bodyPr wrap="square" rtlCol="0">
            <a:spAutoFit/>
          </a:bodyPr>
          <a:lstStyle/>
          <a:p>
            <a:r>
              <a:rPr lang="en-GB" b="1"/>
              <a:t>Phase 4</a:t>
            </a:r>
          </a:p>
        </p:txBody>
      </p:sp>
      <p:sp>
        <p:nvSpPr>
          <p:cNvPr id="14" name="TextBox 13">
            <a:extLst>
              <a:ext uri="{FF2B5EF4-FFF2-40B4-BE49-F238E27FC236}">
                <a16:creationId xmlns:a16="http://schemas.microsoft.com/office/drawing/2014/main" id="{3030F484-98AA-BDC1-B275-5CCBB36543D2}"/>
              </a:ext>
            </a:extLst>
          </p:cNvPr>
          <p:cNvSpPr txBox="1"/>
          <p:nvPr/>
        </p:nvSpPr>
        <p:spPr>
          <a:xfrm>
            <a:off x="3273086" y="5031928"/>
            <a:ext cx="1071869" cy="369332"/>
          </a:xfrm>
          <a:prstGeom prst="rect">
            <a:avLst/>
          </a:prstGeom>
          <a:noFill/>
        </p:spPr>
        <p:txBody>
          <a:bodyPr wrap="square" rtlCol="0">
            <a:spAutoFit/>
          </a:bodyPr>
          <a:lstStyle/>
          <a:p>
            <a:r>
              <a:rPr lang="en-GB" b="1"/>
              <a:t>Phase 2</a:t>
            </a:r>
          </a:p>
        </p:txBody>
      </p:sp>
      <p:sp>
        <p:nvSpPr>
          <p:cNvPr id="15" name="TextBox 14">
            <a:extLst>
              <a:ext uri="{FF2B5EF4-FFF2-40B4-BE49-F238E27FC236}">
                <a16:creationId xmlns:a16="http://schemas.microsoft.com/office/drawing/2014/main" id="{C3D5DD5F-A064-9477-F166-7E6420EE1934}"/>
              </a:ext>
            </a:extLst>
          </p:cNvPr>
          <p:cNvSpPr txBox="1"/>
          <p:nvPr/>
        </p:nvSpPr>
        <p:spPr>
          <a:xfrm>
            <a:off x="4871229" y="5031928"/>
            <a:ext cx="1017803" cy="369332"/>
          </a:xfrm>
          <a:prstGeom prst="rect">
            <a:avLst/>
          </a:prstGeom>
          <a:noFill/>
        </p:spPr>
        <p:txBody>
          <a:bodyPr wrap="square" rtlCol="0">
            <a:spAutoFit/>
          </a:bodyPr>
          <a:lstStyle/>
          <a:p>
            <a:r>
              <a:rPr lang="en-GB" b="1"/>
              <a:t>Phase 3</a:t>
            </a:r>
          </a:p>
        </p:txBody>
      </p:sp>
      <p:pic>
        <p:nvPicPr>
          <p:cNvPr id="20" name="Graphic 19" descr="Cloud Computing with solid fill">
            <a:extLst>
              <a:ext uri="{FF2B5EF4-FFF2-40B4-BE49-F238E27FC236}">
                <a16:creationId xmlns:a16="http://schemas.microsoft.com/office/drawing/2014/main" id="{D9411F8B-FE98-063E-74AF-28D6E49C568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301100" y="4009951"/>
            <a:ext cx="914400" cy="914400"/>
          </a:xfrm>
          <a:prstGeom prst="rect">
            <a:avLst/>
          </a:prstGeom>
        </p:spPr>
      </p:pic>
      <p:pic>
        <p:nvPicPr>
          <p:cNvPr id="22" name="Graphic 21" descr="Bar graph with upward trend with solid fill">
            <a:extLst>
              <a:ext uri="{FF2B5EF4-FFF2-40B4-BE49-F238E27FC236}">
                <a16:creationId xmlns:a16="http://schemas.microsoft.com/office/drawing/2014/main" id="{4EA768DB-AD4F-9D2A-4773-6EA7C1F4098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899243" y="4009951"/>
            <a:ext cx="914400" cy="914400"/>
          </a:xfrm>
          <a:prstGeom prst="rect">
            <a:avLst/>
          </a:prstGeom>
        </p:spPr>
      </p:pic>
      <p:pic>
        <p:nvPicPr>
          <p:cNvPr id="24" name="Graphic 23" descr="Plant with solid fill">
            <a:extLst>
              <a:ext uri="{FF2B5EF4-FFF2-40B4-BE49-F238E27FC236}">
                <a16:creationId xmlns:a16="http://schemas.microsoft.com/office/drawing/2014/main" id="{16D40F66-EC35-C880-41B8-121C8A4D440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857473" y="4009951"/>
            <a:ext cx="914400" cy="914400"/>
          </a:xfrm>
          <a:prstGeom prst="rect">
            <a:avLst/>
          </a:prstGeom>
        </p:spPr>
      </p:pic>
      <p:sp>
        <p:nvSpPr>
          <p:cNvPr id="26" name="TextBox 25">
            <a:extLst>
              <a:ext uri="{FF2B5EF4-FFF2-40B4-BE49-F238E27FC236}">
                <a16:creationId xmlns:a16="http://schemas.microsoft.com/office/drawing/2014/main" id="{62E8909B-C056-9C3D-E713-8EA6EB058F13}"/>
              </a:ext>
            </a:extLst>
          </p:cNvPr>
          <p:cNvSpPr txBox="1"/>
          <p:nvPr/>
        </p:nvSpPr>
        <p:spPr>
          <a:xfrm>
            <a:off x="9755499" y="3402165"/>
            <a:ext cx="1118349" cy="461665"/>
          </a:xfrm>
          <a:prstGeom prst="rect">
            <a:avLst/>
          </a:prstGeom>
          <a:noFill/>
        </p:spPr>
        <p:txBody>
          <a:bodyPr wrap="square" rtlCol="0">
            <a:spAutoFit/>
          </a:bodyPr>
          <a:lstStyle/>
          <a:p>
            <a:pPr algn="ctr"/>
            <a:r>
              <a:rPr lang="en-GB" sz="1200" b="1" dirty="0"/>
              <a:t>National rollout</a:t>
            </a:r>
          </a:p>
        </p:txBody>
      </p:sp>
      <p:sp>
        <p:nvSpPr>
          <p:cNvPr id="27" name="TextBox 26">
            <a:extLst>
              <a:ext uri="{FF2B5EF4-FFF2-40B4-BE49-F238E27FC236}">
                <a16:creationId xmlns:a16="http://schemas.microsoft.com/office/drawing/2014/main" id="{E8D7ECCA-A284-711A-D05E-6CA0BDB210DA}"/>
              </a:ext>
            </a:extLst>
          </p:cNvPr>
          <p:cNvSpPr txBox="1"/>
          <p:nvPr/>
        </p:nvSpPr>
        <p:spPr>
          <a:xfrm>
            <a:off x="3051209" y="3402165"/>
            <a:ext cx="1414182" cy="461665"/>
          </a:xfrm>
          <a:prstGeom prst="rect">
            <a:avLst/>
          </a:prstGeom>
          <a:noFill/>
        </p:spPr>
        <p:txBody>
          <a:bodyPr wrap="square" rtlCol="0">
            <a:spAutoFit/>
          </a:bodyPr>
          <a:lstStyle/>
          <a:p>
            <a:pPr algn="ctr"/>
            <a:r>
              <a:rPr lang="en-GB" sz="1200" b="1"/>
              <a:t>Development &amp; implementation</a:t>
            </a:r>
          </a:p>
        </p:txBody>
      </p:sp>
      <p:sp>
        <p:nvSpPr>
          <p:cNvPr id="28" name="TextBox 27">
            <a:extLst>
              <a:ext uri="{FF2B5EF4-FFF2-40B4-BE49-F238E27FC236}">
                <a16:creationId xmlns:a16="http://schemas.microsoft.com/office/drawing/2014/main" id="{32CC288B-7EB2-E2E0-F1C2-D8F2FC17A7E2}"/>
              </a:ext>
            </a:extLst>
          </p:cNvPr>
          <p:cNvSpPr txBox="1"/>
          <p:nvPr/>
        </p:nvSpPr>
        <p:spPr>
          <a:xfrm>
            <a:off x="4847542" y="3402165"/>
            <a:ext cx="1017803" cy="461665"/>
          </a:xfrm>
          <a:prstGeom prst="rect">
            <a:avLst/>
          </a:prstGeom>
          <a:noFill/>
        </p:spPr>
        <p:txBody>
          <a:bodyPr wrap="square" rtlCol="0">
            <a:spAutoFit/>
          </a:bodyPr>
          <a:lstStyle/>
          <a:p>
            <a:pPr algn="ctr"/>
            <a:r>
              <a:rPr lang="en-GB" sz="1200" b="1"/>
              <a:t>Scientific evaluation</a:t>
            </a:r>
          </a:p>
        </p:txBody>
      </p:sp>
      <p:sp>
        <p:nvSpPr>
          <p:cNvPr id="4" name="Rectangle 3">
            <a:extLst>
              <a:ext uri="{FF2B5EF4-FFF2-40B4-BE49-F238E27FC236}">
                <a16:creationId xmlns:a16="http://schemas.microsoft.com/office/drawing/2014/main" id="{136C3838-5420-7DF7-0BA0-ADD34F80DD6D}"/>
              </a:ext>
            </a:extLst>
          </p:cNvPr>
          <p:cNvSpPr/>
          <p:nvPr/>
        </p:nvSpPr>
        <p:spPr>
          <a:xfrm>
            <a:off x="302508" y="2682894"/>
            <a:ext cx="5754533" cy="3298518"/>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416800BA-4DB6-AFFD-08A2-E682C4AFB8B1}"/>
              </a:ext>
            </a:extLst>
          </p:cNvPr>
          <p:cNvSpPr txBox="1"/>
          <p:nvPr/>
        </p:nvSpPr>
        <p:spPr>
          <a:xfrm>
            <a:off x="434789" y="2752036"/>
            <a:ext cx="2475351" cy="307777"/>
          </a:xfrm>
          <a:prstGeom prst="rect">
            <a:avLst/>
          </a:prstGeom>
          <a:noFill/>
        </p:spPr>
        <p:txBody>
          <a:bodyPr wrap="square" rtlCol="0">
            <a:spAutoFit/>
          </a:bodyPr>
          <a:lstStyle/>
          <a:p>
            <a:r>
              <a:rPr lang="en-GB" sz="1400" b="1">
                <a:solidFill>
                  <a:srgbClr val="0070C0"/>
                </a:solidFill>
              </a:rPr>
              <a:t>Participating NHS EIP sites</a:t>
            </a:r>
          </a:p>
        </p:txBody>
      </p:sp>
      <p:pic>
        <p:nvPicPr>
          <p:cNvPr id="19" name="Picture 18" descr="Home | Greater Manchester Mental Health NHS FT">
            <a:extLst>
              <a:ext uri="{FF2B5EF4-FFF2-40B4-BE49-F238E27FC236}">
                <a16:creationId xmlns:a16="http://schemas.microsoft.com/office/drawing/2014/main" id="{676A02BA-88F8-370D-A745-C41CE11FE0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1042" y="5291546"/>
            <a:ext cx="1071869" cy="49048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Nottinghamshire Healthcare NHS Foundation Trust - NSPA">
            <a:extLst>
              <a:ext uri="{FF2B5EF4-FFF2-40B4-BE49-F238E27FC236}">
                <a16:creationId xmlns:a16="http://schemas.microsoft.com/office/drawing/2014/main" id="{F4EB7F20-DB1D-A8CF-848B-0EA1207F122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87" r="6516" b="32593"/>
          <a:stretch/>
        </p:blipFill>
        <p:spPr bwMode="auto">
          <a:xfrm>
            <a:off x="981567" y="3604443"/>
            <a:ext cx="1651345" cy="540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Birmingham and Solihull Mental Health NHS Foundation Trust ...">
            <a:extLst>
              <a:ext uri="{FF2B5EF4-FFF2-40B4-BE49-F238E27FC236}">
                <a16:creationId xmlns:a16="http://schemas.microsoft.com/office/drawing/2014/main" id="{4F7209AF-2A45-1D90-67F9-64DC60CF93A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9885" r="7768" b="33926"/>
          <a:stretch>
            <a:fillRect/>
          </a:stretch>
        </p:blipFill>
        <p:spPr bwMode="auto">
          <a:xfrm>
            <a:off x="981567" y="3178947"/>
            <a:ext cx="1651345" cy="41348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About us | CPFT NHS Trust">
            <a:extLst>
              <a:ext uri="{FF2B5EF4-FFF2-40B4-BE49-F238E27FC236}">
                <a16:creationId xmlns:a16="http://schemas.microsoft.com/office/drawing/2014/main" id="{FC96B128-F2A7-76D0-D5AA-2CE99E5FAA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4677" y="4719563"/>
            <a:ext cx="1048235" cy="5400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22DDD929-1497-F22D-5B75-8C6725CE976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1718512" y="4201937"/>
            <a:ext cx="914400" cy="49118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FF793CCC-9D2E-0381-2179-6483BEB16736}"/>
              </a:ext>
            </a:extLst>
          </p:cNvPr>
          <p:cNvPicPr>
            <a:picLocks noChangeAspect="1"/>
          </p:cNvPicPr>
          <p:nvPr/>
        </p:nvPicPr>
        <p:blipFill>
          <a:blip r:embed="rId10"/>
          <a:stretch>
            <a:fillRect/>
          </a:stretch>
        </p:blipFill>
        <p:spPr>
          <a:xfrm>
            <a:off x="9894584" y="5830160"/>
            <a:ext cx="840177" cy="414000"/>
          </a:xfrm>
          <a:prstGeom prst="rect">
            <a:avLst/>
          </a:prstGeom>
        </p:spPr>
      </p:pic>
      <p:pic>
        <p:nvPicPr>
          <p:cNvPr id="3082" name="Picture 10" descr="The Access Group Logo Download png">
            <a:extLst>
              <a:ext uri="{FF2B5EF4-FFF2-40B4-BE49-F238E27FC236}">
                <a16:creationId xmlns:a16="http://schemas.microsoft.com/office/drawing/2014/main" id="{BA1ED552-12D4-92A8-BA3F-BF97CE64A8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24110" y="2600490"/>
            <a:ext cx="1475868" cy="413243"/>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6CABD0BB-4A97-AF07-9A30-E2BBE19FC504}"/>
              </a:ext>
            </a:extLst>
          </p:cNvPr>
          <p:cNvSpPr txBox="1"/>
          <p:nvPr/>
        </p:nvSpPr>
        <p:spPr>
          <a:xfrm>
            <a:off x="9963929" y="3069415"/>
            <a:ext cx="807944" cy="276999"/>
          </a:xfrm>
          <a:prstGeom prst="rect">
            <a:avLst/>
          </a:prstGeom>
          <a:noFill/>
        </p:spPr>
        <p:txBody>
          <a:bodyPr wrap="square" rtlCol="0">
            <a:spAutoFit/>
          </a:bodyPr>
          <a:lstStyle/>
          <a:p>
            <a:r>
              <a:rPr lang="en-GB" sz="1200"/>
              <a:t>May 29 +</a:t>
            </a:r>
          </a:p>
        </p:txBody>
      </p:sp>
      <p:cxnSp>
        <p:nvCxnSpPr>
          <p:cNvPr id="48" name="Straight Arrow Connector 47">
            <a:extLst>
              <a:ext uri="{FF2B5EF4-FFF2-40B4-BE49-F238E27FC236}">
                <a16:creationId xmlns:a16="http://schemas.microsoft.com/office/drawing/2014/main" id="{119D7BA3-B9F2-9C70-47E8-E40D2F1CFAC4}"/>
              </a:ext>
            </a:extLst>
          </p:cNvPr>
          <p:cNvCxnSpPr>
            <a:cxnSpLocks/>
          </p:cNvCxnSpPr>
          <p:nvPr/>
        </p:nvCxnSpPr>
        <p:spPr>
          <a:xfrm>
            <a:off x="10711015" y="3197615"/>
            <a:ext cx="578569" cy="0"/>
          </a:xfrm>
          <a:prstGeom prst="straightConnector1">
            <a:avLst/>
          </a:prstGeom>
          <a:ln>
            <a:solidFill>
              <a:srgbClr val="005968"/>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6FEFFD5F-8A71-8E15-6C16-EAE3184AB238}"/>
              </a:ext>
            </a:extLst>
          </p:cNvPr>
          <p:cNvCxnSpPr>
            <a:cxnSpLocks/>
          </p:cNvCxnSpPr>
          <p:nvPr/>
        </p:nvCxnSpPr>
        <p:spPr>
          <a:xfrm>
            <a:off x="9199072" y="3197615"/>
            <a:ext cx="784751" cy="6296"/>
          </a:xfrm>
          <a:prstGeom prst="straightConnector1">
            <a:avLst/>
          </a:prstGeom>
          <a:ln>
            <a:solidFill>
              <a:srgbClr val="005968"/>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id="{5760A1D5-66FB-57C8-E5F3-403434326B15}"/>
              </a:ext>
            </a:extLst>
          </p:cNvPr>
          <p:cNvSpPr txBox="1"/>
          <p:nvPr/>
        </p:nvSpPr>
        <p:spPr>
          <a:xfrm>
            <a:off x="10461633" y="2640452"/>
            <a:ext cx="924203" cy="307777"/>
          </a:xfrm>
          <a:prstGeom prst="rect">
            <a:avLst/>
          </a:prstGeom>
          <a:noFill/>
        </p:spPr>
        <p:txBody>
          <a:bodyPr wrap="square" rtlCol="0">
            <a:spAutoFit/>
          </a:bodyPr>
          <a:lstStyle/>
          <a:p>
            <a:r>
              <a:rPr lang="en-GB" sz="1400" b="1" dirty="0" err="1">
                <a:solidFill>
                  <a:srgbClr val="0070C0"/>
                </a:solidFill>
              </a:rPr>
              <a:t>RiO</a:t>
            </a:r>
            <a:r>
              <a:rPr lang="en-GB" sz="1400" b="1" dirty="0">
                <a:solidFill>
                  <a:srgbClr val="0070C0"/>
                </a:solidFill>
              </a:rPr>
              <a:t> EHR</a:t>
            </a:r>
          </a:p>
        </p:txBody>
      </p:sp>
      <p:cxnSp>
        <p:nvCxnSpPr>
          <p:cNvPr id="3073" name="Straight Arrow Connector 3072">
            <a:extLst>
              <a:ext uri="{FF2B5EF4-FFF2-40B4-BE49-F238E27FC236}">
                <a16:creationId xmlns:a16="http://schemas.microsoft.com/office/drawing/2014/main" id="{1B82D731-9C0F-3B55-8D01-1A129FA4E972}"/>
              </a:ext>
            </a:extLst>
          </p:cNvPr>
          <p:cNvCxnSpPr>
            <a:cxnSpLocks/>
          </p:cNvCxnSpPr>
          <p:nvPr/>
        </p:nvCxnSpPr>
        <p:spPr>
          <a:xfrm>
            <a:off x="3758300" y="2794340"/>
            <a:ext cx="4942885" cy="12771"/>
          </a:xfrm>
          <a:prstGeom prst="straightConnector1">
            <a:avLst/>
          </a:prstGeom>
          <a:ln>
            <a:solidFill>
              <a:srgbClr val="0070C0"/>
            </a:solidFill>
            <a:prstDash val="dash"/>
            <a:tailEnd type="triangle"/>
          </a:ln>
        </p:spPr>
        <p:style>
          <a:lnRef idx="2">
            <a:schemeClr val="accent5"/>
          </a:lnRef>
          <a:fillRef idx="0">
            <a:schemeClr val="accent5"/>
          </a:fillRef>
          <a:effectRef idx="1">
            <a:schemeClr val="accent5"/>
          </a:effectRef>
          <a:fontRef idx="minor">
            <a:schemeClr val="tx1"/>
          </a:fontRef>
        </p:style>
      </p:cxnSp>
      <p:cxnSp>
        <p:nvCxnSpPr>
          <p:cNvPr id="3075" name="Straight Arrow Connector 3074">
            <a:extLst>
              <a:ext uri="{FF2B5EF4-FFF2-40B4-BE49-F238E27FC236}">
                <a16:creationId xmlns:a16="http://schemas.microsoft.com/office/drawing/2014/main" id="{B758CCFF-01D4-F2A6-4129-1921B13E8195}"/>
              </a:ext>
            </a:extLst>
          </p:cNvPr>
          <p:cNvCxnSpPr>
            <a:cxnSpLocks/>
          </p:cNvCxnSpPr>
          <p:nvPr/>
        </p:nvCxnSpPr>
        <p:spPr>
          <a:xfrm>
            <a:off x="3758300" y="2794340"/>
            <a:ext cx="0" cy="601440"/>
          </a:xfrm>
          <a:prstGeom prst="straightConnector1">
            <a:avLst/>
          </a:prstGeom>
          <a:ln>
            <a:solidFill>
              <a:srgbClr val="0070C0"/>
            </a:solidFill>
            <a:prstDash val="dash"/>
            <a:headEnd type="non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3079" name="Straight Arrow Connector 3078">
            <a:extLst>
              <a:ext uri="{FF2B5EF4-FFF2-40B4-BE49-F238E27FC236}">
                <a16:creationId xmlns:a16="http://schemas.microsoft.com/office/drawing/2014/main" id="{7BB4AC86-3514-F6AA-1B8E-842BDFA3FBD3}"/>
              </a:ext>
            </a:extLst>
          </p:cNvPr>
          <p:cNvCxnSpPr>
            <a:cxnSpLocks/>
          </p:cNvCxnSpPr>
          <p:nvPr/>
        </p:nvCxnSpPr>
        <p:spPr>
          <a:xfrm flipH="1">
            <a:off x="5356443" y="6121301"/>
            <a:ext cx="4433984" cy="0"/>
          </a:xfrm>
          <a:prstGeom prst="straightConnector1">
            <a:avLst/>
          </a:prstGeom>
          <a:ln>
            <a:solidFill>
              <a:srgbClr val="C00000"/>
            </a:solidFill>
            <a:prstDash val="dash"/>
            <a:headEnd type="non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3080" name="Straight Arrow Connector 3079">
            <a:extLst>
              <a:ext uri="{FF2B5EF4-FFF2-40B4-BE49-F238E27FC236}">
                <a16:creationId xmlns:a16="http://schemas.microsoft.com/office/drawing/2014/main" id="{C9F748BF-E905-2DA4-57E4-C3AF2DFAB24D}"/>
              </a:ext>
            </a:extLst>
          </p:cNvPr>
          <p:cNvCxnSpPr>
            <a:cxnSpLocks/>
          </p:cNvCxnSpPr>
          <p:nvPr/>
        </p:nvCxnSpPr>
        <p:spPr>
          <a:xfrm>
            <a:off x="5364914" y="5481314"/>
            <a:ext cx="463" cy="639987"/>
          </a:xfrm>
          <a:prstGeom prst="straightConnector1">
            <a:avLst/>
          </a:prstGeom>
          <a:ln>
            <a:solidFill>
              <a:srgbClr val="C00000"/>
            </a:solidFill>
            <a:prstDash val="dash"/>
            <a:headEnd type="triangle" w="med" len="med"/>
            <a:tailEnd type="none" w="med" len="med"/>
          </a:ln>
        </p:spPr>
        <p:style>
          <a:lnRef idx="2">
            <a:schemeClr val="accent5"/>
          </a:lnRef>
          <a:fillRef idx="0">
            <a:schemeClr val="accent5"/>
          </a:fillRef>
          <a:effectRef idx="1">
            <a:schemeClr val="accent5"/>
          </a:effectRef>
          <a:fontRef idx="minor">
            <a:schemeClr val="tx1"/>
          </a:fontRef>
        </p:style>
      </p:cxnSp>
      <p:pic>
        <p:nvPicPr>
          <p:cNvPr id="3084" name="Picture 3083">
            <a:extLst>
              <a:ext uri="{FF2B5EF4-FFF2-40B4-BE49-F238E27FC236}">
                <a16:creationId xmlns:a16="http://schemas.microsoft.com/office/drawing/2014/main" id="{25F318C8-9BB0-35C9-6B2A-BFE78544E558}"/>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261827" y="2967416"/>
            <a:ext cx="938204" cy="268058"/>
          </a:xfrm>
          <a:prstGeom prst="rect">
            <a:avLst/>
          </a:prstGeom>
        </p:spPr>
      </p:pic>
      <p:pic>
        <p:nvPicPr>
          <p:cNvPr id="3085" name="Picture 3084" descr="A black background with yellow letters&#10;&#10;AI-generated content may be incorrect.">
            <a:extLst>
              <a:ext uri="{FF2B5EF4-FFF2-40B4-BE49-F238E27FC236}">
                <a16:creationId xmlns:a16="http://schemas.microsoft.com/office/drawing/2014/main" id="{B1686D1C-DE2B-DC89-6EC5-3C8A665F3A5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61827" y="4916984"/>
            <a:ext cx="1066350" cy="221667"/>
          </a:xfrm>
          <a:prstGeom prst="rect">
            <a:avLst/>
          </a:prstGeom>
        </p:spPr>
      </p:pic>
      <p:pic>
        <p:nvPicPr>
          <p:cNvPr id="3086" name="Picture 3085" descr="A purple and white logo&#10;&#10;AI-generated content may be incorrect.">
            <a:extLst>
              <a:ext uri="{FF2B5EF4-FFF2-40B4-BE49-F238E27FC236}">
                <a16:creationId xmlns:a16="http://schemas.microsoft.com/office/drawing/2014/main" id="{5119AA26-D03E-9077-005F-4222F775584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61827" y="3900714"/>
            <a:ext cx="669493" cy="283579"/>
          </a:xfrm>
          <a:prstGeom prst="rect">
            <a:avLst/>
          </a:prstGeom>
        </p:spPr>
      </p:pic>
      <p:pic>
        <p:nvPicPr>
          <p:cNvPr id="3087" name="Picture 3086" descr="A blue circle with black text&#10;&#10;AI-generated content may be incorrect.">
            <a:extLst>
              <a:ext uri="{FF2B5EF4-FFF2-40B4-BE49-F238E27FC236}">
                <a16:creationId xmlns:a16="http://schemas.microsoft.com/office/drawing/2014/main" id="{5E884C8D-CF5E-FA64-2D28-44C12C4F0C7E}"/>
              </a:ext>
            </a:extLst>
          </p:cNvPr>
          <p:cNvPicPr>
            <a:picLocks noChangeAspect="1"/>
          </p:cNvPicPr>
          <p:nvPr/>
        </p:nvPicPr>
        <p:blipFill>
          <a:blip r:embed="rId15">
            <a:extLst>
              <a:ext uri="{28A0092B-C50C-407E-A947-70E740481C1C}">
                <a14:useLocalDpi xmlns:a14="http://schemas.microsoft.com/office/drawing/2010/main" val="0"/>
              </a:ext>
            </a:extLst>
          </a:blip>
          <a:srcRect l="3254" t="15145" r="5037" b="13298"/>
          <a:stretch>
            <a:fillRect/>
          </a:stretch>
        </p:blipFill>
        <p:spPr>
          <a:xfrm>
            <a:off x="6261827" y="3600990"/>
            <a:ext cx="1303543" cy="242994"/>
          </a:xfrm>
          <a:prstGeom prst="rect">
            <a:avLst/>
          </a:prstGeom>
        </p:spPr>
      </p:pic>
      <p:pic>
        <p:nvPicPr>
          <p:cNvPr id="3088" name="Picture 3087" descr="A black and pink logo&#10;&#10;AI-generated content may be incorrect.">
            <a:extLst>
              <a:ext uri="{FF2B5EF4-FFF2-40B4-BE49-F238E27FC236}">
                <a16:creationId xmlns:a16="http://schemas.microsoft.com/office/drawing/2014/main" id="{DA243C13-23D2-77E6-0ECF-B7F8F3AF1195}"/>
              </a:ext>
            </a:extLst>
          </p:cNvPr>
          <p:cNvPicPr>
            <a:picLocks noChangeAspect="1"/>
          </p:cNvPicPr>
          <p:nvPr/>
        </p:nvPicPr>
        <p:blipFill>
          <a:blip r:embed="rId16">
            <a:extLst>
              <a:ext uri="{28A0092B-C50C-407E-A947-70E740481C1C}">
                <a14:useLocalDpi xmlns:a14="http://schemas.microsoft.com/office/drawing/2010/main" val="0"/>
              </a:ext>
            </a:extLst>
          </a:blip>
          <a:srcRect t="21733" b="19521"/>
          <a:stretch>
            <a:fillRect/>
          </a:stretch>
        </p:blipFill>
        <p:spPr>
          <a:xfrm>
            <a:off x="6248077" y="5174756"/>
            <a:ext cx="413634" cy="242993"/>
          </a:xfrm>
          <a:prstGeom prst="rect">
            <a:avLst/>
          </a:prstGeom>
        </p:spPr>
      </p:pic>
      <p:pic>
        <p:nvPicPr>
          <p:cNvPr id="3089" name="Picture 3088" descr="A black and blue logo&#10;&#10;AI-generated content may be incorrect.">
            <a:extLst>
              <a:ext uri="{FF2B5EF4-FFF2-40B4-BE49-F238E27FC236}">
                <a16:creationId xmlns:a16="http://schemas.microsoft.com/office/drawing/2014/main" id="{0D81593B-2418-9251-F487-87864099FD9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241202" y="4241023"/>
            <a:ext cx="831089" cy="319508"/>
          </a:xfrm>
          <a:prstGeom prst="rect">
            <a:avLst/>
          </a:prstGeom>
        </p:spPr>
      </p:pic>
      <p:pic>
        <p:nvPicPr>
          <p:cNvPr id="3090" name="Graphic 3089">
            <a:extLst>
              <a:ext uri="{FF2B5EF4-FFF2-40B4-BE49-F238E27FC236}">
                <a16:creationId xmlns:a16="http://schemas.microsoft.com/office/drawing/2014/main" id="{64DE483E-C07B-53FA-5C6C-82738BAD70B9}"/>
              </a:ext>
            </a:extLst>
          </p:cNvPr>
          <p:cNvPicPr>
            <a:picLocks noChangeAspect="1"/>
          </p:cNvPicPr>
          <p:nvPr/>
        </p:nvPicPr>
        <p:blipFill>
          <a:blip>
            <a:extLst>
              <a:ext uri="{96DAC541-7B7A-43D3-8B79-37D633B846F1}">
                <asvg:svgBlip xmlns:asvg="http://schemas.microsoft.com/office/drawing/2016/SVG/main" r:embed="rId18"/>
              </a:ext>
            </a:extLst>
          </a:blip>
          <a:stretch>
            <a:fillRect/>
          </a:stretch>
        </p:blipFill>
        <p:spPr>
          <a:xfrm>
            <a:off x="6261827" y="4617261"/>
            <a:ext cx="840258" cy="242993"/>
          </a:xfrm>
          <a:prstGeom prst="rect">
            <a:avLst/>
          </a:prstGeom>
        </p:spPr>
      </p:pic>
      <p:pic>
        <p:nvPicPr>
          <p:cNvPr id="3091" name="Picture 4">
            <a:extLst>
              <a:ext uri="{FF2B5EF4-FFF2-40B4-BE49-F238E27FC236}">
                <a16:creationId xmlns:a16="http://schemas.microsoft.com/office/drawing/2014/main" id="{75A5A995-32CC-8F0A-46F9-15186320574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261827" y="3302653"/>
            <a:ext cx="839010" cy="248482"/>
          </a:xfrm>
          <a:prstGeom prst="rect">
            <a:avLst/>
          </a:prstGeom>
          <a:noFill/>
          <a:extLst>
            <a:ext uri="{909E8E84-426E-40DD-AFC4-6F175D3DCCD1}">
              <a14:hiddenFill xmlns:a14="http://schemas.microsoft.com/office/drawing/2010/main">
                <a:solidFill>
                  <a:srgbClr val="FFFFFF"/>
                </a:solidFill>
              </a14:hiddenFill>
            </a:ext>
          </a:extLst>
        </p:spPr>
      </p:pic>
      <p:sp>
        <p:nvSpPr>
          <p:cNvPr id="3092" name="Rectangle 3091">
            <a:extLst>
              <a:ext uri="{FF2B5EF4-FFF2-40B4-BE49-F238E27FC236}">
                <a16:creationId xmlns:a16="http://schemas.microsoft.com/office/drawing/2014/main" id="{6D933003-A94A-F05D-9FD2-8B3645ABF540}"/>
              </a:ext>
            </a:extLst>
          </p:cNvPr>
          <p:cNvSpPr/>
          <p:nvPr/>
        </p:nvSpPr>
        <p:spPr>
          <a:xfrm>
            <a:off x="4664336" y="2887166"/>
            <a:ext cx="3062273" cy="299856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93" name="Picture 12" descr="nice-logo - Arthritis Action">
            <a:extLst>
              <a:ext uri="{FF2B5EF4-FFF2-40B4-BE49-F238E27FC236}">
                <a16:creationId xmlns:a16="http://schemas.microsoft.com/office/drawing/2014/main" id="{D6D965FA-DC8B-B369-EF34-57966C3A4323}"/>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7946" t="13894" b="16062"/>
          <a:stretch>
            <a:fillRect/>
          </a:stretch>
        </p:blipFill>
        <p:spPr bwMode="auto">
          <a:xfrm>
            <a:off x="6261827" y="5446982"/>
            <a:ext cx="893333" cy="380646"/>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3095">
            <a:extLst>
              <a:ext uri="{FF2B5EF4-FFF2-40B4-BE49-F238E27FC236}">
                <a16:creationId xmlns:a16="http://schemas.microsoft.com/office/drawing/2014/main" id="{B0271C00-A42C-4C20-C94C-9270B067C9A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4847542" y="2006761"/>
            <a:ext cx="914400" cy="491181"/>
          </a:xfrm>
          <a:prstGeom prst="rect">
            <a:avLst/>
          </a:prstGeom>
          <a:noFill/>
          <a:extLst>
            <a:ext uri="{909E8E84-426E-40DD-AFC4-6F175D3DCCD1}">
              <a14:hiddenFill xmlns:a14="http://schemas.microsoft.com/office/drawing/2010/main">
                <a:solidFill>
                  <a:srgbClr val="FFFFFF"/>
                </a:solidFill>
              </a14:hiddenFill>
            </a:ext>
          </a:extLst>
        </p:spPr>
      </p:pic>
      <p:pic>
        <p:nvPicPr>
          <p:cNvPr id="3097" name="Picture 3096">
            <a:extLst>
              <a:ext uri="{FF2B5EF4-FFF2-40B4-BE49-F238E27FC236}">
                <a16:creationId xmlns:a16="http://schemas.microsoft.com/office/drawing/2014/main" id="{6F9B6F84-2D67-1F4C-5567-28655F1573D2}"/>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6261827" y="2113990"/>
            <a:ext cx="938204" cy="270647"/>
          </a:xfrm>
          <a:prstGeom prst="rect">
            <a:avLst/>
          </a:prstGeom>
        </p:spPr>
      </p:pic>
      <p:pic>
        <p:nvPicPr>
          <p:cNvPr id="3098" name="Picture 3097" descr="A blue circle with black text&#10;&#10;AI-generated content may be incorrect.">
            <a:extLst>
              <a:ext uri="{FF2B5EF4-FFF2-40B4-BE49-F238E27FC236}">
                <a16:creationId xmlns:a16="http://schemas.microsoft.com/office/drawing/2014/main" id="{782FE6AD-B3F1-2AA0-F45C-FD6028EE8D91}"/>
              </a:ext>
            </a:extLst>
          </p:cNvPr>
          <p:cNvPicPr>
            <a:picLocks noChangeAspect="1"/>
          </p:cNvPicPr>
          <p:nvPr/>
        </p:nvPicPr>
        <p:blipFill>
          <a:blip r:embed="rId15">
            <a:extLst>
              <a:ext uri="{28A0092B-C50C-407E-A947-70E740481C1C}">
                <a14:useLocalDpi xmlns:a14="http://schemas.microsoft.com/office/drawing/2010/main" val="0"/>
              </a:ext>
            </a:extLst>
          </a:blip>
          <a:srcRect l="3254" t="15145" r="5037" b="13298"/>
          <a:stretch>
            <a:fillRect/>
          </a:stretch>
        </p:blipFill>
        <p:spPr>
          <a:xfrm>
            <a:off x="3108176" y="2171660"/>
            <a:ext cx="1303543" cy="242994"/>
          </a:xfrm>
          <a:prstGeom prst="rect">
            <a:avLst/>
          </a:prstGeom>
        </p:spPr>
      </p:pic>
      <p:sp>
        <p:nvSpPr>
          <p:cNvPr id="3100" name="TextBox 3099">
            <a:extLst>
              <a:ext uri="{FF2B5EF4-FFF2-40B4-BE49-F238E27FC236}">
                <a16:creationId xmlns:a16="http://schemas.microsoft.com/office/drawing/2014/main" id="{E7A29B75-FBA8-29D4-F959-6AC4631DC8E3}"/>
              </a:ext>
            </a:extLst>
          </p:cNvPr>
          <p:cNvSpPr txBox="1"/>
          <p:nvPr/>
        </p:nvSpPr>
        <p:spPr>
          <a:xfrm>
            <a:off x="988047" y="1543285"/>
            <a:ext cx="1651345" cy="276999"/>
          </a:xfrm>
          <a:prstGeom prst="rect">
            <a:avLst/>
          </a:prstGeom>
          <a:solidFill>
            <a:schemeClr val="tx2">
              <a:lumMod val="10000"/>
              <a:lumOff val="90000"/>
            </a:schemeClr>
          </a:solidFill>
        </p:spPr>
        <p:txBody>
          <a:bodyPr wrap="square" rtlCol="0">
            <a:spAutoFit/>
          </a:bodyPr>
          <a:lstStyle/>
          <a:p>
            <a:pPr algn="ctr"/>
            <a:r>
              <a:rPr lang="en-GB" sz="1200" b="1" dirty="0"/>
              <a:t>Sponsor</a:t>
            </a:r>
          </a:p>
        </p:txBody>
      </p:sp>
      <p:sp>
        <p:nvSpPr>
          <p:cNvPr id="3101" name="TextBox 3100">
            <a:extLst>
              <a:ext uri="{FF2B5EF4-FFF2-40B4-BE49-F238E27FC236}">
                <a16:creationId xmlns:a16="http://schemas.microsoft.com/office/drawing/2014/main" id="{FC13E416-E5AD-651F-3195-3332FB04B686}"/>
              </a:ext>
            </a:extLst>
          </p:cNvPr>
          <p:cNvSpPr txBox="1"/>
          <p:nvPr/>
        </p:nvSpPr>
        <p:spPr>
          <a:xfrm>
            <a:off x="3108176" y="1543286"/>
            <a:ext cx="1444268" cy="461665"/>
          </a:xfrm>
          <a:prstGeom prst="rect">
            <a:avLst/>
          </a:prstGeom>
          <a:solidFill>
            <a:schemeClr val="tx2">
              <a:lumMod val="10000"/>
              <a:lumOff val="90000"/>
            </a:schemeClr>
          </a:solidFill>
        </p:spPr>
        <p:txBody>
          <a:bodyPr wrap="square" rtlCol="0">
            <a:spAutoFit/>
          </a:bodyPr>
          <a:lstStyle/>
          <a:p>
            <a:pPr algn="ctr"/>
            <a:r>
              <a:rPr lang="en-GB" sz="1200" b="1"/>
              <a:t>Academic lead (implementation)</a:t>
            </a:r>
          </a:p>
        </p:txBody>
      </p:sp>
      <p:sp>
        <p:nvSpPr>
          <p:cNvPr id="3102" name="TextBox 3101">
            <a:extLst>
              <a:ext uri="{FF2B5EF4-FFF2-40B4-BE49-F238E27FC236}">
                <a16:creationId xmlns:a16="http://schemas.microsoft.com/office/drawing/2014/main" id="{870B1A94-1B36-BFC2-313B-AF02E3CCE650}"/>
              </a:ext>
            </a:extLst>
          </p:cNvPr>
          <p:cNvSpPr txBox="1"/>
          <p:nvPr/>
        </p:nvSpPr>
        <p:spPr>
          <a:xfrm>
            <a:off x="6275164" y="1543286"/>
            <a:ext cx="1218791" cy="461665"/>
          </a:xfrm>
          <a:prstGeom prst="rect">
            <a:avLst/>
          </a:prstGeom>
          <a:solidFill>
            <a:schemeClr val="tx2">
              <a:lumMod val="10000"/>
              <a:lumOff val="90000"/>
            </a:schemeClr>
          </a:solidFill>
        </p:spPr>
        <p:txBody>
          <a:bodyPr wrap="square" rtlCol="0">
            <a:spAutoFit/>
          </a:bodyPr>
          <a:lstStyle/>
          <a:p>
            <a:pPr algn="ctr"/>
            <a:r>
              <a:rPr lang="en-GB" sz="1200" b="1"/>
              <a:t>Academic lead (evaluation)</a:t>
            </a:r>
          </a:p>
        </p:txBody>
      </p:sp>
      <p:sp>
        <p:nvSpPr>
          <p:cNvPr id="3104" name="TextBox 3103">
            <a:extLst>
              <a:ext uri="{FF2B5EF4-FFF2-40B4-BE49-F238E27FC236}">
                <a16:creationId xmlns:a16="http://schemas.microsoft.com/office/drawing/2014/main" id="{9907702C-EC02-AA97-69E3-9EE3D330D994}"/>
              </a:ext>
            </a:extLst>
          </p:cNvPr>
          <p:cNvSpPr txBox="1"/>
          <p:nvPr/>
        </p:nvSpPr>
        <p:spPr>
          <a:xfrm>
            <a:off x="4847542" y="1543285"/>
            <a:ext cx="966101" cy="460800"/>
          </a:xfrm>
          <a:prstGeom prst="rect">
            <a:avLst/>
          </a:prstGeom>
          <a:solidFill>
            <a:schemeClr val="tx2">
              <a:lumMod val="10000"/>
              <a:lumOff val="90000"/>
            </a:schemeClr>
          </a:solidFill>
        </p:spPr>
        <p:txBody>
          <a:bodyPr wrap="square" rtlCol="0">
            <a:spAutoFit/>
          </a:bodyPr>
          <a:lstStyle/>
          <a:p>
            <a:pPr algn="ctr"/>
            <a:r>
              <a:rPr lang="en-GB" sz="1200" b="1" dirty="0" err="1"/>
              <a:t>PGfAR</a:t>
            </a:r>
            <a:r>
              <a:rPr lang="en-GB" sz="1200" b="1" dirty="0"/>
              <a:t> host</a:t>
            </a:r>
          </a:p>
        </p:txBody>
      </p:sp>
      <p:sp>
        <p:nvSpPr>
          <p:cNvPr id="3106" name="Rectangle 3105">
            <a:extLst>
              <a:ext uri="{FF2B5EF4-FFF2-40B4-BE49-F238E27FC236}">
                <a16:creationId xmlns:a16="http://schemas.microsoft.com/office/drawing/2014/main" id="{FB1300B3-E1BC-3345-CCCC-FBDA7BC1957D}"/>
              </a:ext>
            </a:extLst>
          </p:cNvPr>
          <p:cNvSpPr/>
          <p:nvPr/>
        </p:nvSpPr>
        <p:spPr>
          <a:xfrm>
            <a:off x="505629" y="3117307"/>
            <a:ext cx="2475351" cy="1025508"/>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2" descr="Nursing and midwifery - Incubator for Clinical Education Research">
            <a:extLst>
              <a:ext uri="{FF2B5EF4-FFF2-40B4-BE49-F238E27FC236}">
                <a16:creationId xmlns:a16="http://schemas.microsoft.com/office/drawing/2014/main" id="{FC41D169-DCAC-4D12-EEA4-6784809FBD6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322168" y="6453518"/>
            <a:ext cx="1653831" cy="2926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6975D35F-D914-F462-9C4C-4615DE445310}"/>
              </a:ext>
            </a:extLst>
          </p:cNvPr>
          <p:cNvPicPr>
            <a:picLocks noChangeAspect="1" noChangeArrowheads="1"/>
          </p:cNvPicPr>
          <p:nvPr/>
        </p:nvPicPr>
        <p:blipFill>
          <a:blip r:embed="rId23">
            <a:alphaModFix amt="70000"/>
            <a:extLst>
              <a:ext uri="{28A0092B-C50C-407E-A947-70E740481C1C}">
                <a14:useLocalDpi xmlns:a14="http://schemas.microsoft.com/office/drawing/2010/main" val="0"/>
              </a:ext>
            </a:extLst>
          </a:blip>
          <a:srcRect t="6099" b="85839"/>
          <a:stretch>
            <a:fillRect/>
          </a:stretch>
        </p:blipFill>
        <p:spPr bwMode="auto">
          <a:xfrm>
            <a:off x="0" y="-7088"/>
            <a:ext cx="12192000" cy="552893"/>
          </a:xfrm>
          <a:prstGeom prst="rect">
            <a:avLst/>
          </a:prstGeom>
          <a:noFill/>
        </p:spPr>
      </p:pic>
      <p:pic>
        <p:nvPicPr>
          <p:cNvPr id="7" name="Picture 6" descr="A black and grey logo&#10;&#10;AI-generated content may be incorrect.">
            <a:extLst>
              <a:ext uri="{FF2B5EF4-FFF2-40B4-BE49-F238E27FC236}">
                <a16:creationId xmlns:a16="http://schemas.microsoft.com/office/drawing/2014/main" id="{E7C40183-151D-FE87-F6BC-7837E64195B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34084" y="74392"/>
            <a:ext cx="1436603" cy="389935"/>
          </a:xfrm>
          <a:prstGeom prst="rect">
            <a:avLst/>
          </a:prstGeom>
        </p:spPr>
      </p:pic>
      <p:pic>
        <p:nvPicPr>
          <p:cNvPr id="3" name="Picture 2" descr="Birmingham and Solihull Mental Health NHS Foundation Trust ...">
            <a:extLst>
              <a:ext uri="{FF2B5EF4-FFF2-40B4-BE49-F238E27FC236}">
                <a16:creationId xmlns:a16="http://schemas.microsoft.com/office/drawing/2014/main" id="{62670C39-D96B-1A33-DBCA-FD9891499CC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9885" r="7768" b="33926"/>
          <a:stretch>
            <a:fillRect/>
          </a:stretch>
        </p:blipFill>
        <p:spPr bwMode="auto">
          <a:xfrm>
            <a:off x="114336" y="1918418"/>
            <a:ext cx="1388126" cy="3475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C3A93C2-B71C-B83C-7810-193C8AD0BFFB}"/>
              </a:ext>
            </a:extLst>
          </p:cNvPr>
          <p:cNvPicPr>
            <a:picLocks noChangeAspect="1"/>
          </p:cNvPicPr>
          <p:nvPr/>
        </p:nvPicPr>
        <p:blipFill>
          <a:blip r:embed="rId10"/>
          <a:stretch>
            <a:fillRect/>
          </a:stretch>
        </p:blipFill>
        <p:spPr>
          <a:xfrm>
            <a:off x="1815649" y="1918418"/>
            <a:ext cx="805589" cy="396956"/>
          </a:xfrm>
          <a:prstGeom prst="rect">
            <a:avLst/>
          </a:prstGeom>
        </p:spPr>
      </p:pic>
      <p:sp>
        <p:nvSpPr>
          <p:cNvPr id="9" name="Right Arrow 5">
            <a:extLst>
              <a:ext uri="{FF2B5EF4-FFF2-40B4-BE49-F238E27FC236}">
                <a16:creationId xmlns:a16="http://schemas.microsoft.com/office/drawing/2014/main" id="{266022AA-8927-D93B-EE06-3AB08B180FC3}"/>
              </a:ext>
            </a:extLst>
          </p:cNvPr>
          <p:cNvSpPr/>
          <p:nvPr/>
        </p:nvSpPr>
        <p:spPr>
          <a:xfrm>
            <a:off x="1575889" y="2064197"/>
            <a:ext cx="179352" cy="457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TextBox 9">
            <a:extLst>
              <a:ext uri="{FF2B5EF4-FFF2-40B4-BE49-F238E27FC236}">
                <a16:creationId xmlns:a16="http://schemas.microsoft.com/office/drawing/2014/main" id="{E6E665C3-DD10-7E03-3AA3-EAFC8CE7F16A}"/>
              </a:ext>
            </a:extLst>
          </p:cNvPr>
          <p:cNvSpPr txBox="1"/>
          <p:nvPr/>
        </p:nvSpPr>
        <p:spPr>
          <a:xfrm>
            <a:off x="8298068" y="5813524"/>
            <a:ext cx="1363976" cy="307777"/>
          </a:xfrm>
          <a:prstGeom prst="rect">
            <a:avLst/>
          </a:prstGeom>
          <a:noFill/>
        </p:spPr>
        <p:txBody>
          <a:bodyPr wrap="square" rtlCol="0">
            <a:spAutoFit/>
          </a:bodyPr>
          <a:lstStyle/>
          <a:p>
            <a:r>
              <a:rPr lang="en-GB" sz="1400" b="1" dirty="0">
                <a:solidFill>
                  <a:srgbClr val="C00000"/>
                </a:solidFill>
              </a:rPr>
              <a:t>Early adopter</a:t>
            </a:r>
          </a:p>
        </p:txBody>
      </p:sp>
    </p:spTree>
    <p:extLst>
      <p:ext uri="{BB962C8B-B14F-4D97-AF65-F5344CB8AC3E}">
        <p14:creationId xmlns:p14="http://schemas.microsoft.com/office/powerpoint/2010/main" val="194765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8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8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8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8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9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8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8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9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0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9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08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07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07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07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08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13" grpId="0"/>
      <p:bldP spid="26" grpId="0"/>
      <p:bldP spid="45" grpId="0"/>
      <p:bldP spid="61" grpId="0"/>
      <p:bldP spid="3092" grpId="0" animBg="1"/>
      <p:bldP spid="3102"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ACF06-07E7-DA3D-2BB5-EF37B24CE028}"/>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31B530D6-FFAB-8307-00C1-AF7CFB5A2F14}"/>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t="6099" b="85839"/>
          <a:stretch>
            <a:fillRect/>
          </a:stretch>
        </p:blipFill>
        <p:spPr bwMode="auto">
          <a:xfrm>
            <a:off x="0" y="-7088"/>
            <a:ext cx="12192000" cy="552893"/>
          </a:xfrm>
          <a:prstGeom prst="rect">
            <a:avLst/>
          </a:prstGeom>
          <a:noFill/>
        </p:spPr>
      </p:pic>
      <p:pic>
        <p:nvPicPr>
          <p:cNvPr id="6" name="Picture 5" descr="A black and grey logo&#10;&#10;AI-generated content may be incorrect.">
            <a:extLst>
              <a:ext uri="{FF2B5EF4-FFF2-40B4-BE49-F238E27FC236}">
                <a16:creationId xmlns:a16="http://schemas.microsoft.com/office/drawing/2014/main" id="{D30AA279-D2F7-7411-02E5-B541E070AA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84" y="74392"/>
            <a:ext cx="1436603" cy="389935"/>
          </a:xfrm>
          <a:prstGeom prst="rect">
            <a:avLst/>
          </a:prstGeom>
        </p:spPr>
      </p:pic>
      <p:sp>
        <p:nvSpPr>
          <p:cNvPr id="5" name="Title 1">
            <a:extLst>
              <a:ext uri="{FF2B5EF4-FFF2-40B4-BE49-F238E27FC236}">
                <a16:creationId xmlns:a16="http://schemas.microsoft.com/office/drawing/2014/main" id="{9BE2A93D-5DB1-F9C9-95E6-214C2FC78E61}"/>
              </a:ext>
            </a:extLst>
          </p:cNvPr>
          <p:cNvSpPr txBox="1">
            <a:spLocks/>
          </p:cNvSpPr>
          <p:nvPr/>
        </p:nvSpPr>
        <p:spPr>
          <a:xfrm>
            <a:off x="271659" y="834505"/>
            <a:ext cx="2598055" cy="5909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b="1" i="0" kern="1200">
                <a:solidFill>
                  <a:srgbClr val="00A1BE"/>
                </a:solidFill>
                <a:latin typeface="Arial" charset="0"/>
                <a:ea typeface="Arial" charset="0"/>
                <a:cs typeface="Arial" charset="0"/>
              </a:defRPr>
            </a:lvl1pPr>
          </a:lstStyle>
          <a:p>
            <a:r>
              <a:rPr lang="en-GB" dirty="0">
                <a:solidFill>
                  <a:schemeClr val="tx1"/>
                </a:solidFill>
                <a:latin typeface="Montserrat"/>
                <a:cs typeface="Arial"/>
              </a:rPr>
              <a:t>Welcome</a:t>
            </a:r>
          </a:p>
        </p:txBody>
      </p:sp>
      <p:sp>
        <p:nvSpPr>
          <p:cNvPr id="7" name="TextBox 6">
            <a:extLst>
              <a:ext uri="{FF2B5EF4-FFF2-40B4-BE49-F238E27FC236}">
                <a16:creationId xmlns:a16="http://schemas.microsoft.com/office/drawing/2014/main" id="{3677EFC9-8604-C7B0-A4D4-FABE6AAB260B}"/>
              </a:ext>
            </a:extLst>
          </p:cNvPr>
          <p:cNvSpPr txBox="1"/>
          <p:nvPr/>
        </p:nvSpPr>
        <p:spPr>
          <a:xfrm>
            <a:off x="508524" y="1632505"/>
            <a:ext cx="4538397" cy="3416320"/>
          </a:xfrm>
          <a:prstGeom prst="rect">
            <a:avLst/>
          </a:prstGeom>
          <a:noFill/>
        </p:spPr>
        <p:txBody>
          <a:bodyPr wrap="square">
            <a:spAutoFit/>
          </a:bodyPr>
          <a:lstStyle/>
          <a:p>
            <a:pPr marL="285750" indent="-285750">
              <a:buFont typeface="Arial" panose="020B0604020202020204" pitchFamily="34" charset="0"/>
              <a:buChar char="•"/>
            </a:pPr>
            <a:r>
              <a:rPr lang="en-US" b="1" dirty="0">
                <a:latin typeface="Montserrat" panose="00000500000000000000" pitchFamily="2" charset="0"/>
                <a:cs typeface="Arial" panose="020B0604020202020204" pitchFamily="34" charset="0"/>
              </a:rPr>
              <a:t>Housekeeping</a:t>
            </a:r>
            <a:endParaRPr lang="en-GB" dirty="0">
              <a:latin typeface="Montserrat" panose="00000500000000000000" pitchFamily="2" charset="0"/>
              <a:cs typeface="Arial" panose="020B0604020202020204" pitchFamily="34" charset="0"/>
            </a:endParaRPr>
          </a:p>
          <a:p>
            <a:pPr marL="285750" indent="-285750">
              <a:buFont typeface="Arial" panose="020B0604020202020204" pitchFamily="34" charset="0"/>
              <a:buChar char="•"/>
            </a:pPr>
            <a:endParaRPr lang="en-US" b="1" dirty="0">
              <a:latin typeface="Montserrat" panose="00000500000000000000" pitchFamily="2" charset="0"/>
              <a:cs typeface="Arial" panose="020B0604020202020204" pitchFamily="34" charset="0"/>
            </a:endParaRPr>
          </a:p>
          <a:p>
            <a:pPr marL="285750" indent="-285750">
              <a:buFont typeface="Arial" panose="020B0604020202020204" pitchFamily="34" charset="0"/>
              <a:buChar char="•"/>
            </a:pPr>
            <a:r>
              <a:rPr lang="en-US" b="1" dirty="0">
                <a:latin typeface="Montserrat" panose="00000500000000000000" pitchFamily="2" charset="0"/>
                <a:cs typeface="Arial" panose="020B0604020202020204" pitchFamily="34" charset="0"/>
              </a:rPr>
              <a:t>The vision &amp; need for </a:t>
            </a:r>
            <a:r>
              <a:rPr lang="en-US" b="1" dirty="0" err="1">
                <a:latin typeface="Montserrat" panose="00000500000000000000" pitchFamily="2" charset="0"/>
                <a:cs typeface="Arial" panose="020B0604020202020204" pitchFamily="34" charset="0"/>
              </a:rPr>
              <a:t>EPICare</a:t>
            </a:r>
            <a:endParaRPr lang="en-US" b="1" dirty="0">
              <a:latin typeface="Montserrat" panose="00000500000000000000" pitchFamily="2" charset="0"/>
              <a:cs typeface="Arial" panose="020B0604020202020204" pitchFamily="34" charset="0"/>
            </a:endParaRPr>
          </a:p>
          <a:p>
            <a:pPr marL="285750" indent="-285750">
              <a:buFont typeface="Arial" panose="020B0604020202020204" pitchFamily="34" charset="0"/>
              <a:buChar char="•"/>
            </a:pPr>
            <a:endParaRPr lang="en-US" b="1" dirty="0">
              <a:latin typeface="Montserrat" panose="00000500000000000000" pitchFamily="2" charset="0"/>
              <a:cs typeface="Arial" panose="020B0604020202020204" pitchFamily="34" charset="0"/>
            </a:endParaRPr>
          </a:p>
          <a:p>
            <a:pPr marL="285750" indent="-285750">
              <a:buFont typeface="Arial" panose="020B0604020202020204" pitchFamily="34" charset="0"/>
              <a:buChar char="•"/>
            </a:pPr>
            <a:r>
              <a:rPr lang="en-GB" b="1" dirty="0">
                <a:latin typeface="Montserrat" panose="00000500000000000000" pitchFamily="2" charset="0"/>
                <a:cs typeface="Arial" panose="020B0604020202020204" pitchFamily="34" charset="0"/>
              </a:rPr>
              <a:t>Objectives of the day</a:t>
            </a:r>
          </a:p>
          <a:p>
            <a:pPr marL="285750" indent="-285750">
              <a:buFont typeface="Arial" panose="020B0604020202020204" pitchFamily="34" charset="0"/>
              <a:buChar char="•"/>
            </a:pPr>
            <a:endParaRPr lang="en-GB" b="1" dirty="0">
              <a:latin typeface="Montserrat" panose="00000500000000000000" pitchFamily="2" charset="0"/>
              <a:cs typeface="Arial" panose="020B0604020202020204" pitchFamily="34" charset="0"/>
            </a:endParaRPr>
          </a:p>
          <a:p>
            <a:pPr marL="285750" indent="-285750">
              <a:buFont typeface="Arial" panose="020B0604020202020204" pitchFamily="34" charset="0"/>
              <a:buChar char="•"/>
            </a:pPr>
            <a:r>
              <a:rPr lang="en-US" b="1" dirty="0">
                <a:latin typeface="Montserrat" panose="00000500000000000000" pitchFamily="2" charset="0"/>
                <a:cs typeface="Arial" panose="020B0604020202020204" pitchFamily="34" charset="0"/>
              </a:rPr>
              <a:t>Program</a:t>
            </a:r>
          </a:p>
          <a:p>
            <a:pPr marL="285750" indent="-285750">
              <a:buFont typeface="Arial" panose="020B0604020202020204" pitchFamily="34" charset="0"/>
              <a:buChar char="•"/>
            </a:pPr>
            <a:endParaRPr lang="en-US" b="1" dirty="0">
              <a:latin typeface="Montserrat" panose="00000500000000000000" pitchFamily="2" charset="0"/>
              <a:cs typeface="Arial" panose="020B0604020202020204" pitchFamily="34" charset="0"/>
            </a:endParaRPr>
          </a:p>
          <a:p>
            <a:pPr marL="285750" indent="-285750">
              <a:buFont typeface="Arial" panose="020B0604020202020204" pitchFamily="34" charset="0"/>
              <a:buChar char="•"/>
            </a:pPr>
            <a:r>
              <a:rPr lang="en-US" b="1" dirty="0">
                <a:latin typeface="Montserrat" panose="00000500000000000000" pitchFamily="2" charset="0"/>
                <a:cs typeface="Arial" panose="020B0604020202020204" pitchFamily="34" charset="0"/>
              </a:rPr>
              <a:t>Ways of working</a:t>
            </a:r>
          </a:p>
          <a:p>
            <a:pPr marL="285750" indent="-285750">
              <a:buFont typeface="Arial" panose="020B0604020202020204" pitchFamily="34" charset="0"/>
              <a:buChar char="•"/>
            </a:pPr>
            <a:endParaRPr lang="en-US" b="1" dirty="0">
              <a:latin typeface="Montserrat" panose="00000500000000000000" pitchFamily="2" charset="0"/>
              <a:cs typeface="Arial" panose="020B0604020202020204" pitchFamily="34" charset="0"/>
            </a:endParaRPr>
          </a:p>
          <a:p>
            <a:pPr marL="285750" indent="-285750">
              <a:buFont typeface="Arial" panose="020B0604020202020204" pitchFamily="34" charset="0"/>
              <a:buChar char="•"/>
            </a:pPr>
            <a:r>
              <a:rPr lang="en-US" b="1" dirty="0">
                <a:latin typeface="Montserrat" panose="00000500000000000000" pitchFamily="2" charset="0"/>
                <a:cs typeface="Arial" panose="020B0604020202020204" pitchFamily="34" charset="0"/>
              </a:rPr>
              <a:t>Key people</a:t>
            </a:r>
          </a:p>
          <a:p>
            <a:pPr marL="285750" indent="-285750">
              <a:buFont typeface="Arial" panose="020B0604020202020204" pitchFamily="34" charset="0"/>
              <a:buChar char="•"/>
            </a:pPr>
            <a:endParaRPr lang="en-GB" dirty="0">
              <a:latin typeface="Montserrat" panose="00000500000000000000" pitchFamily="2" charset="0"/>
              <a:cs typeface="Arial" panose="020B0604020202020204" pitchFamily="34" charset="0"/>
            </a:endParaRPr>
          </a:p>
        </p:txBody>
      </p:sp>
      <p:pic>
        <p:nvPicPr>
          <p:cNvPr id="2" name="Picture 2" descr="Nursing and midwifery - Incubator for Clinical Education Research">
            <a:extLst>
              <a:ext uri="{FF2B5EF4-FFF2-40B4-BE49-F238E27FC236}">
                <a16:creationId xmlns:a16="http://schemas.microsoft.com/office/drawing/2014/main" id="{E3E09CB3-35F6-79A2-805C-E9DF28E74D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2168" y="6453518"/>
            <a:ext cx="1653831" cy="29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821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1E0683-D613-0BE7-801C-5B8C6FBFFEB4}"/>
              </a:ext>
            </a:extLst>
          </p:cNvPr>
          <p:cNvSpPr>
            <a:spLocks noGrp="1"/>
          </p:cNvSpPr>
          <p:nvPr>
            <p:ph idx="1"/>
          </p:nvPr>
        </p:nvSpPr>
        <p:spPr>
          <a:xfrm>
            <a:off x="838200" y="1909482"/>
            <a:ext cx="10515600" cy="3898512"/>
          </a:xfrm>
        </p:spPr>
        <p:txBody>
          <a:bodyPr>
            <a:normAutofit fontScale="70000" lnSpcReduction="20000"/>
          </a:bodyPr>
          <a:lstStyle/>
          <a:p>
            <a:r>
              <a:rPr lang="en-US" dirty="0"/>
              <a:t>Up and running in 2 NHS trusts fully (Birmingham &amp; Nottinghamshire)</a:t>
            </a:r>
          </a:p>
          <a:p>
            <a:r>
              <a:rPr lang="en-US" dirty="0"/>
              <a:t>Clinical dashboard being used in clinical practice, with positive feedback</a:t>
            </a:r>
          </a:p>
          <a:p>
            <a:r>
              <a:rPr lang="en-US" dirty="0"/>
              <a:t>Anticipate onboarding three further sites in next 6 months, with </a:t>
            </a:r>
            <a:r>
              <a:rPr lang="en-US" dirty="0" err="1"/>
              <a:t>RiO</a:t>
            </a:r>
            <a:r>
              <a:rPr lang="en-US" dirty="0"/>
              <a:t> integration allowing further national rollout</a:t>
            </a:r>
          </a:p>
          <a:p>
            <a:r>
              <a:rPr lang="en-US" dirty="0"/>
              <a:t>Engaged Lived Experience Advisory Group, influencing implementation decisions</a:t>
            </a:r>
          </a:p>
          <a:p>
            <a:r>
              <a:rPr lang="en-US" dirty="0"/>
              <a:t>Engaged with Trusted Research Environment provider (DATAMIND) to house registry data</a:t>
            </a:r>
          </a:p>
          <a:p>
            <a:endParaRPr lang="en-US" dirty="0"/>
          </a:p>
          <a:p>
            <a:endParaRPr lang="en-US" dirty="0"/>
          </a:p>
          <a:p>
            <a:r>
              <a:rPr lang="en-US" dirty="0"/>
              <a:t>Governance challenges </a:t>
            </a:r>
          </a:p>
          <a:p>
            <a:r>
              <a:rPr lang="en-US" dirty="0"/>
              <a:t>PROM data integration</a:t>
            </a:r>
          </a:p>
          <a:p>
            <a:r>
              <a:rPr lang="en-US" dirty="0" err="1"/>
              <a:t>Harmonisation</a:t>
            </a:r>
            <a:r>
              <a:rPr lang="en-US" dirty="0"/>
              <a:t> of technical coding to align to a national standard for psychosis data collection</a:t>
            </a:r>
          </a:p>
          <a:p>
            <a:endParaRPr lang="en-US" dirty="0"/>
          </a:p>
          <a:p>
            <a:pPr marL="0" indent="0">
              <a:buNone/>
            </a:pPr>
            <a:endParaRPr lang="en-US" dirty="0"/>
          </a:p>
          <a:p>
            <a:endParaRPr lang="en-US" dirty="0"/>
          </a:p>
        </p:txBody>
      </p:sp>
      <p:sp>
        <p:nvSpPr>
          <p:cNvPr id="5" name="Title 1">
            <a:extLst>
              <a:ext uri="{FF2B5EF4-FFF2-40B4-BE49-F238E27FC236}">
                <a16:creationId xmlns:a16="http://schemas.microsoft.com/office/drawing/2014/main" id="{0F1B48D4-31E5-779C-E66B-1262D7F8A857}"/>
              </a:ext>
            </a:extLst>
          </p:cNvPr>
          <p:cNvSpPr txBox="1">
            <a:spLocks/>
          </p:cNvSpPr>
          <p:nvPr/>
        </p:nvSpPr>
        <p:spPr>
          <a:xfrm>
            <a:off x="560229" y="827031"/>
            <a:ext cx="9773836" cy="5909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b="1" i="0" kern="1200">
                <a:solidFill>
                  <a:srgbClr val="00A1BE"/>
                </a:solidFill>
                <a:latin typeface="Arial" charset="0"/>
                <a:ea typeface="Arial" charset="0"/>
                <a:cs typeface="Arial" charset="0"/>
              </a:defRPr>
            </a:lvl1pPr>
          </a:lstStyle>
          <a:p>
            <a:r>
              <a:rPr lang="en-GB" dirty="0">
                <a:latin typeface="Montserrat" panose="00000500000000000000" pitchFamily="2" charset="0"/>
              </a:rPr>
              <a:t>Progress update &amp; challenges</a:t>
            </a:r>
            <a:endParaRPr lang="en-GB" dirty="0">
              <a:solidFill>
                <a:schemeClr val="tx1"/>
              </a:solidFill>
              <a:latin typeface="Montserrat" panose="00000500000000000000" pitchFamily="2" charset="0"/>
            </a:endParaRPr>
          </a:p>
        </p:txBody>
      </p:sp>
      <p:pic>
        <p:nvPicPr>
          <p:cNvPr id="4" name="Picture 2" descr="Nursing and midwifery - Incubator for Clinical Education Research">
            <a:extLst>
              <a:ext uri="{FF2B5EF4-FFF2-40B4-BE49-F238E27FC236}">
                <a16:creationId xmlns:a16="http://schemas.microsoft.com/office/drawing/2014/main" id="{B2B9D29A-D6DD-135C-6B2B-B8E2403843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2168" y="6453518"/>
            <a:ext cx="1653831" cy="2926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897FE642-B409-746D-D30B-EF0790716789}"/>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t="6099" b="85839"/>
          <a:stretch>
            <a:fillRect/>
          </a:stretch>
        </p:blipFill>
        <p:spPr bwMode="auto">
          <a:xfrm>
            <a:off x="0" y="-7088"/>
            <a:ext cx="12192000" cy="552893"/>
          </a:xfrm>
          <a:prstGeom prst="rect">
            <a:avLst/>
          </a:prstGeom>
          <a:noFill/>
        </p:spPr>
      </p:pic>
      <p:pic>
        <p:nvPicPr>
          <p:cNvPr id="7" name="Picture 6" descr="A black and grey logo&#10;&#10;AI-generated content may be incorrect.">
            <a:extLst>
              <a:ext uri="{FF2B5EF4-FFF2-40B4-BE49-F238E27FC236}">
                <a16:creationId xmlns:a16="http://schemas.microsoft.com/office/drawing/2014/main" id="{48748B97-BA8F-BDDD-1A6D-28DA2B301F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084" y="74392"/>
            <a:ext cx="1436603" cy="389935"/>
          </a:xfrm>
          <a:prstGeom prst="rect">
            <a:avLst/>
          </a:prstGeom>
        </p:spPr>
      </p:pic>
    </p:spTree>
    <p:extLst>
      <p:ext uri="{BB962C8B-B14F-4D97-AF65-F5344CB8AC3E}">
        <p14:creationId xmlns:p14="http://schemas.microsoft.com/office/powerpoint/2010/main" val="44799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DDDFE-94D1-490A-8B3F-041E0C5EAD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9DCDA9-F033-507F-AA35-594E289E0CBD}"/>
              </a:ext>
            </a:extLst>
          </p:cNvPr>
          <p:cNvSpPr>
            <a:spLocks noGrp="1"/>
          </p:cNvSpPr>
          <p:nvPr>
            <p:ph type="title"/>
          </p:nvPr>
        </p:nvSpPr>
        <p:spPr>
          <a:xfrm>
            <a:off x="770025" y="3429000"/>
            <a:ext cx="10800806" cy="757130"/>
          </a:xfrm>
        </p:spPr>
        <p:txBody>
          <a:bodyPr>
            <a:normAutofit fontScale="90000"/>
          </a:bodyPr>
          <a:lstStyle/>
          <a:p>
            <a:pPr algn="ctr"/>
            <a:r>
              <a:rPr lang="en-US" sz="3600" b="1" dirty="0">
                <a:latin typeface="Montserrat" pitchFamily="2" charset="0"/>
              </a:rPr>
              <a:t>11:25–11:30 EPICare scientific aims (Lowri Griffiths)</a:t>
            </a:r>
            <a:br>
              <a:rPr lang="en-US" sz="3600" b="1" dirty="0">
                <a:latin typeface="Montserrat" pitchFamily="2" charset="0"/>
              </a:rPr>
            </a:br>
            <a:br>
              <a:rPr lang="en-US" sz="3600" b="1" dirty="0">
                <a:latin typeface="Montserrat" pitchFamily="2" charset="0"/>
              </a:rPr>
            </a:br>
            <a:r>
              <a:rPr lang="en-US" sz="3600" b="1" dirty="0">
                <a:latin typeface="Montserrat" pitchFamily="2" charset="0"/>
              </a:rPr>
              <a:t> </a:t>
            </a:r>
            <a:endParaRPr lang="en-GB" sz="3600" b="1" dirty="0">
              <a:latin typeface="Montserrat" pitchFamily="2" charset="0"/>
            </a:endParaRPr>
          </a:p>
        </p:txBody>
      </p:sp>
      <p:pic>
        <p:nvPicPr>
          <p:cNvPr id="4" name="Picture 2" descr="Nursing and midwifery - Incubator for Clinical Education Research">
            <a:extLst>
              <a:ext uri="{FF2B5EF4-FFF2-40B4-BE49-F238E27FC236}">
                <a16:creationId xmlns:a16="http://schemas.microsoft.com/office/drawing/2014/main" id="{90BC7C29-1B30-159B-813F-26ABF8F6F7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2168" y="6453518"/>
            <a:ext cx="1653831" cy="2926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025DA1DD-6E99-C7DF-36C3-11E32983F0C9}"/>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t="6099" b="85839"/>
          <a:stretch>
            <a:fillRect/>
          </a:stretch>
        </p:blipFill>
        <p:spPr bwMode="auto">
          <a:xfrm>
            <a:off x="0" y="-7088"/>
            <a:ext cx="12192000" cy="552893"/>
          </a:xfrm>
          <a:prstGeom prst="rect">
            <a:avLst/>
          </a:prstGeom>
          <a:noFill/>
        </p:spPr>
      </p:pic>
      <p:pic>
        <p:nvPicPr>
          <p:cNvPr id="6" name="Picture 5" descr="A black and grey logo&#10;&#10;AI-generated content may be incorrect.">
            <a:extLst>
              <a:ext uri="{FF2B5EF4-FFF2-40B4-BE49-F238E27FC236}">
                <a16:creationId xmlns:a16="http://schemas.microsoft.com/office/drawing/2014/main" id="{E20CF757-FA59-6424-0AE0-324A7684A4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084" y="74392"/>
            <a:ext cx="1436603" cy="389935"/>
          </a:xfrm>
          <a:prstGeom prst="rect">
            <a:avLst/>
          </a:prstGeom>
        </p:spPr>
      </p:pic>
    </p:spTree>
    <p:extLst>
      <p:ext uri="{BB962C8B-B14F-4D97-AF65-F5344CB8AC3E}">
        <p14:creationId xmlns:p14="http://schemas.microsoft.com/office/powerpoint/2010/main" val="3559037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7FF41-C1A0-3277-6734-00FC4F91F9A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12A3FC-53C1-AD20-E0D0-AA7AA996359B}"/>
              </a:ext>
            </a:extLst>
          </p:cNvPr>
          <p:cNvSpPr>
            <a:spLocks noGrp="1"/>
          </p:cNvSpPr>
          <p:nvPr>
            <p:ph idx="1"/>
          </p:nvPr>
        </p:nvSpPr>
        <p:spPr>
          <a:xfrm>
            <a:off x="813658" y="1873882"/>
            <a:ext cx="5282342" cy="4351338"/>
          </a:xfrm>
        </p:spPr>
        <p:txBody>
          <a:bodyPr>
            <a:normAutofit/>
          </a:bodyPr>
          <a:lstStyle/>
          <a:p>
            <a:pPr marL="0" indent="0">
              <a:buNone/>
              <a:defRPr sz="2400"/>
            </a:pPr>
            <a:r>
              <a:rPr lang="en-GB" dirty="0"/>
              <a:t>To evaluate the implementation, clinical- and cost‑effectiveness of the </a:t>
            </a:r>
            <a:r>
              <a:rPr lang="en-GB" dirty="0" err="1"/>
              <a:t>EPICare</a:t>
            </a:r>
            <a:r>
              <a:rPr lang="en-GB" dirty="0"/>
              <a:t> psychosis platform and clinical dashboard to generate actionable insights that improve: </a:t>
            </a:r>
          </a:p>
          <a:p>
            <a:pPr marL="0" indent="0">
              <a:buNone/>
              <a:defRPr sz="2400"/>
            </a:pPr>
            <a:endParaRPr lang="en-GB" dirty="0"/>
          </a:p>
          <a:p>
            <a:pPr>
              <a:buFont typeface="Wingdings" panose="05000000000000000000" pitchFamily="2" charset="2"/>
              <a:buChar char="Ø"/>
              <a:defRPr sz="2400"/>
            </a:pPr>
            <a:r>
              <a:rPr lang="en-GB" dirty="0"/>
              <a:t>Equitable access to timely,  evidence‑based treatment</a:t>
            </a:r>
          </a:p>
          <a:p>
            <a:pPr>
              <a:buFont typeface="Wingdings" panose="05000000000000000000" pitchFamily="2" charset="2"/>
              <a:buChar char="Ø"/>
              <a:defRPr sz="2400"/>
            </a:pPr>
            <a:r>
              <a:rPr lang="en-GB" dirty="0"/>
              <a:t> Patient outcomes </a:t>
            </a:r>
          </a:p>
          <a:p>
            <a:pPr>
              <a:buFont typeface="Wingdings" panose="05000000000000000000" pitchFamily="2" charset="2"/>
              <a:buChar char="Ø"/>
              <a:defRPr sz="2400"/>
            </a:pPr>
            <a:r>
              <a:rPr lang="en-GB" dirty="0"/>
              <a:t> EIP service delivery</a:t>
            </a:r>
          </a:p>
        </p:txBody>
      </p:sp>
      <p:sp>
        <p:nvSpPr>
          <p:cNvPr id="4" name="Title 1">
            <a:extLst>
              <a:ext uri="{FF2B5EF4-FFF2-40B4-BE49-F238E27FC236}">
                <a16:creationId xmlns:a16="http://schemas.microsoft.com/office/drawing/2014/main" id="{462E4CC3-8F1E-6931-7BAD-F345DCDD8407}"/>
              </a:ext>
            </a:extLst>
          </p:cNvPr>
          <p:cNvSpPr txBox="1">
            <a:spLocks noGrp="1"/>
          </p:cNvSpPr>
          <p:nvPr>
            <p:ph type="title"/>
          </p:nvPr>
        </p:nvSpPr>
        <p:spPr>
          <a:xfrm>
            <a:off x="813658" y="1031736"/>
            <a:ext cx="4249909" cy="5355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b="1" i="0" kern="1200">
                <a:solidFill>
                  <a:srgbClr val="00A1BE"/>
                </a:solidFill>
                <a:latin typeface="Arial" charset="0"/>
                <a:ea typeface="Arial" charset="0"/>
                <a:cs typeface="Arial" charset="0"/>
              </a:defRPr>
            </a:lvl1pPr>
          </a:lstStyle>
          <a:p>
            <a:r>
              <a:rPr lang="en-GB" sz="3200" dirty="0">
                <a:solidFill>
                  <a:srgbClr val="00B7D5"/>
                </a:solidFill>
                <a:latin typeface="Montserrat" panose="00000500000000000000" pitchFamily="2" charset="0"/>
              </a:rPr>
              <a:t> </a:t>
            </a:r>
            <a:r>
              <a:rPr lang="en-GB" sz="2800" b="0" dirty="0">
                <a:solidFill>
                  <a:srgbClr val="00B7D5"/>
                </a:solidFill>
                <a:latin typeface="Montserrat" panose="00000500000000000000" pitchFamily="2" charset="0"/>
              </a:rPr>
              <a:t>Scientific Aims</a:t>
            </a:r>
          </a:p>
        </p:txBody>
      </p:sp>
      <p:graphicFrame>
        <p:nvGraphicFramePr>
          <p:cNvPr id="10" name="TextBox 2">
            <a:extLst>
              <a:ext uri="{FF2B5EF4-FFF2-40B4-BE49-F238E27FC236}">
                <a16:creationId xmlns:a16="http://schemas.microsoft.com/office/drawing/2014/main" id="{57BB0E58-88C3-B99E-2E31-20E3F29EB3B2}"/>
              </a:ext>
            </a:extLst>
          </p:cNvPr>
          <p:cNvGraphicFramePr/>
          <p:nvPr/>
        </p:nvGraphicFramePr>
        <p:xfrm>
          <a:off x="6215744" y="1763486"/>
          <a:ext cx="5478055" cy="47400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itle 1">
            <a:extLst>
              <a:ext uri="{FF2B5EF4-FFF2-40B4-BE49-F238E27FC236}">
                <a16:creationId xmlns:a16="http://schemas.microsoft.com/office/drawing/2014/main" id="{F8364DA5-293B-5549-CD8D-226E0C32F944}"/>
              </a:ext>
            </a:extLst>
          </p:cNvPr>
          <p:cNvSpPr txBox="1">
            <a:spLocks/>
          </p:cNvSpPr>
          <p:nvPr/>
        </p:nvSpPr>
        <p:spPr>
          <a:xfrm>
            <a:off x="6215744" y="1038868"/>
            <a:ext cx="5399313" cy="4801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b="1" i="0" kern="1200">
                <a:solidFill>
                  <a:srgbClr val="00A1BE"/>
                </a:solidFill>
                <a:latin typeface="Arial" charset="0"/>
                <a:ea typeface="Arial" charset="0"/>
                <a:cs typeface="Arial" charset="0"/>
              </a:defRPr>
            </a:lvl1pPr>
          </a:lstStyle>
          <a:p>
            <a:r>
              <a:rPr lang="en-GB" sz="2800" b="0" dirty="0">
                <a:solidFill>
                  <a:srgbClr val="00B7D5"/>
                </a:solidFill>
                <a:latin typeface="Montserrat" panose="00000500000000000000" pitchFamily="2" charset="0"/>
              </a:rPr>
              <a:t>Key Scientific Questions</a:t>
            </a:r>
          </a:p>
        </p:txBody>
      </p:sp>
      <p:pic>
        <p:nvPicPr>
          <p:cNvPr id="2" name="Picture 2" descr="Nursing and midwifery - Incubator for Clinical Education Research">
            <a:extLst>
              <a:ext uri="{FF2B5EF4-FFF2-40B4-BE49-F238E27FC236}">
                <a16:creationId xmlns:a16="http://schemas.microsoft.com/office/drawing/2014/main" id="{686FFD95-18BB-FC9A-DCF7-8E1ACE064E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22168" y="6453518"/>
            <a:ext cx="1653831" cy="2926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7C96CA5C-4CF8-4464-853A-A2BB281DF8E0}"/>
              </a:ext>
            </a:extLst>
          </p:cNvPr>
          <p:cNvPicPr>
            <a:picLocks noChangeAspect="1" noChangeArrowheads="1"/>
          </p:cNvPicPr>
          <p:nvPr/>
        </p:nvPicPr>
        <p:blipFill>
          <a:blip r:embed="rId9">
            <a:alphaModFix amt="70000"/>
            <a:extLst>
              <a:ext uri="{28A0092B-C50C-407E-A947-70E740481C1C}">
                <a14:useLocalDpi xmlns:a14="http://schemas.microsoft.com/office/drawing/2010/main" val="0"/>
              </a:ext>
            </a:extLst>
          </a:blip>
          <a:srcRect t="6099" b="85839"/>
          <a:stretch>
            <a:fillRect/>
          </a:stretch>
        </p:blipFill>
        <p:spPr bwMode="auto">
          <a:xfrm>
            <a:off x="0" y="-7088"/>
            <a:ext cx="12192000" cy="552893"/>
          </a:xfrm>
          <a:prstGeom prst="rect">
            <a:avLst/>
          </a:prstGeom>
          <a:noFill/>
        </p:spPr>
      </p:pic>
      <p:pic>
        <p:nvPicPr>
          <p:cNvPr id="7" name="Picture 6" descr="A black and grey logo&#10;&#10;AI-generated content may be incorrect.">
            <a:extLst>
              <a:ext uri="{FF2B5EF4-FFF2-40B4-BE49-F238E27FC236}">
                <a16:creationId xmlns:a16="http://schemas.microsoft.com/office/drawing/2014/main" id="{D0A7BB41-F448-9038-B2C2-9F0DE0FD93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084" y="74392"/>
            <a:ext cx="1436603" cy="389935"/>
          </a:xfrm>
          <a:prstGeom prst="rect">
            <a:avLst/>
          </a:prstGeom>
        </p:spPr>
      </p:pic>
    </p:spTree>
    <p:extLst>
      <p:ext uri="{BB962C8B-B14F-4D97-AF65-F5344CB8AC3E}">
        <p14:creationId xmlns:p14="http://schemas.microsoft.com/office/powerpoint/2010/main" val="3317746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7582B-6297-B4E0-E00D-15D35C439581}"/>
            </a:ext>
          </a:extLst>
        </p:cNvPr>
        <p:cNvGrpSpPr/>
        <p:nvPr/>
      </p:nvGrpSpPr>
      <p:grpSpPr>
        <a:xfrm>
          <a:off x="0" y="0"/>
          <a:ext cx="0" cy="0"/>
          <a:chOff x="0" y="0"/>
          <a:chExt cx="0" cy="0"/>
        </a:xfrm>
      </p:grpSpPr>
      <p:sp>
        <p:nvSpPr>
          <p:cNvPr id="20" name="Slide Number Placeholder 19">
            <a:extLst>
              <a:ext uri="{FF2B5EF4-FFF2-40B4-BE49-F238E27FC236}">
                <a16:creationId xmlns:a16="http://schemas.microsoft.com/office/drawing/2014/main" id="{CEB7D3AC-D452-41A0-1D9D-F0452E4AA055}"/>
              </a:ext>
            </a:extLst>
          </p:cNvPr>
          <p:cNvSpPr>
            <a:spLocks noGrp="1"/>
          </p:cNvSpPr>
          <p:nvPr>
            <p:ph type="sldNum" sz="quarter" idx="12"/>
          </p:nvPr>
        </p:nvSpPr>
        <p:spPr>
          <a:xfrm>
            <a:off x="10329529" y="6356350"/>
            <a:ext cx="1423557" cy="365125"/>
          </a:xfrm>
        </p:spPr>
        <p:txBody>
          <a:bodyPr vert="horz" lIns="91440" tIns="45720" rIns="91440" bIns="45720" rtlCol="0" anchor="ctr">
            <a:normAutofit/>
          </a:bodyPr>
          <a:lstStyle/>
          <a:p>
            <a:pPr lvl="0">
              <a:spcAft>
                <a:spcPts val="600"/>
              </a:spcAft>
            </a:pPr>
            <a:fld id="{D76B855D-E9CC-4FF8-AD85-6CDC7B89A0DE}" type="slidenum">
              <a:rPr lang="en-US" noProof="0">
                <a:solidFill>
                  <a:schemeClr val="tx1">
                    <a:lumMod val="50000"/>
                    <a:lumOff val="50000"/>
                  </a:schemeClr>
                </a:solidFill>
              </a:rPr>
              <a:pPr lvl="0">
                <a:spcAft>
                  <a:spcPts val="600"/>
                </a:spcAft>
              </a:pPr>
              <a:t>23</a:t>
            </a:fld>
            <a:endParaRPr lang="en-US" noProof="0">
              <a:solidFill>
                <a:schemeClr val="tx1">
                  <a:lumMod val="50000"/>
                  <a:lumOff val="50000"/>
                </a:schemeClr>
              </a:solidFill>
            </a:endParaRPr>
          </a:p>
        </p:txBody>
      </p:sp>
      <p:graphicFrame>
        <p:nvGraphicFramePr>
          <p:cNvPr id="23" name="TextBox 6">
            <a:extLst>
              <a:ext uri="{FF2B5EF4-FFF2-40B4-BE49-F238E27FC236}">
                <a16:creationId xmlns:a16="http://schemas.microsoft.com/office/drawing/2014/main" id="{4EE57CEB-D25F-A4E9-123D-6A33747172FE}"/>
              </a:ext>
            </a:extLst>
          </p:cNvPr>
          <p:cNvGraphicFramePr/>
          <p:nvPr/>
        </p:nvGraphicFramePr>
        <p:xfrm>
          <a:off x="2204398" y="2634188"/>
          <a:ext cx="7304501" cy="31293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3" name="Straight Arrow Connector 2">
            <a:extLst>
              <a:ext uri="{FF2B5EF4-FFF2-40B4-BE49-F238E27FC236}">
                <a16:creationId xmlns:a16="http://schemas.microsoft.com/office/drawing/2014/main" id="{268450E9-88DA-F8BB-9263-B043F27EE64C}"/>
              </a:ext>
            </a:extLst>
          </p:cNvPr>
          <p:cNvCxnSpPr>
            <a:cxnSpLocks/>
          </p:cNvCxnSpPr>
          <p:nvPr/>
        </p:nvCxnSpPr>
        <p:spPr>
          <a:xfrm flipH="1">
            <a:off x="2517947" y="5132144"/>
            <a:ext cx="88523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5F2F524D-14D8-F70C-103D-6243CB603CCE}"/>
              </a:ext>
            </a:extLst>
          </p:cNvPr>
          <p:cNvCxnSpPr/>
          <p:nvPr/>
        </p:nvCxnSpPr>
        <p:spPr>
          <a:xfrm>
            <a:off x="8309470" y="3215571"/>
            <a:ext cx="95693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E69361F0-9E20-92FA-E5B6-4457A2FBF80E}"/>
              </a:ext>
            </a:extLst>
          </p:cNvPr>
          <p:cNvCxnSpPr/>
          <p:nvPr/>
        </p:nvCxnSpPr>
        <p:spPr>
          <a:xfrm>
            <a:off x="8309470" y="5091647"/>
            <a:ext cx="95693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B6F0D174-3C4B-9A9F-2157-78F64E437F85}"/>
              </a:ext>
            </a:extLst>
          </p:cNvPr>
          <p:cNvCxnSpPr>
            <a:cxnSpLocks/>
            <a:endCxn id="18" idx="3"/>
          </p:cNvCxnSpPr>
          <p:nvPr/>
        </p:nvCxnSpPr>
        <p:spPr>
          <a:xfrm flipH="1">
            <a:off x="2641175" y="3228126"/>
            <a:ext cx="76201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BB8D51AC-B134-1D11-B26C-DBF2005AE5FF}"/>
              </a:ext>
            </a:extLst>
          </p:cNvPr>
          <p:cNvSpPr txBox="1"/>
          <p:nvPr/>
        </p:nvSpPr>
        <p:spPr>
          <a:xfrm>
            <a:off x="177545" y="2720294"/>
            <a:ext cx="2463630" cy="1015663"/>
          </a:xfrm>
          <a:prstGeom prst="rect">
            <a:avLst/>
          </a:prstGeom>
          <a:noFill/>
        </p:spPr>
        <p:txBody>
          <a:bodyPr wrap="square">
            <a:spAutoFit/>
          </a:bodyPr>
          <a:lstStyle/>
          <a:p>
            <a:pPr>
              <a:defRPr sz="2200"/>
            </a:pPr>
            <a:r>
              <a:rPr lang="en-GB" sz="2000" dirty="0">
                <a:solidFill>
                  <a:srgbClr val="A93E9D"/>
                </a:solidFill>
              </a:rPr>
              <a:t>Accurate, reliable, consistently recorded data.</a:t>
            </a:r>
          </a:p>
        </p:txBody>
      </p:sp>
      <p:sp>
        <p:nvSpPr>
          <p:cNvPr id="21" name="TextBox 20">
            <a:extLst>
              <a:ext uri="{FF2B5EF4-FFF2-40B4-BE49-F238E27FC236}">
                <a16:creationId xmlns:a16="http://schemas.microsoft.com/office/drawing/2014/main" id="{EDC3A74D-819D-7DBC-1F0A-4A6EA9B3FA4C}"/>
              </a:ext>
            </a:extLst>
          </p:cNvPr>
          <p:cNvSpPr txBox="1"/>
          <p:nvPr/>
        </p:nvSpPr>
        <p:spPr>
          <a:xfrm>
            <a:off x="1266103" y="911444"/>
            <a:ext cx="9239423" cy="580993"/>
          </a:xfrm>
          <a:prstGeom prst="rect">
            <a:avLst/>
          </a:prstGeom>
          <a:noFill/>
        </p:spPr>
        <p:txBody>
          <a:bodyPr wrap="square">
            <a:spAutoFit/>
          </a:bodyPr>
          <a:lstStyle/>
          <a:p>
            <a:pPr algn="ctr">
              <a:lnSpc>
                <a:spcPct val="107000"/>
              </a:lnSpc>
              <a:spcAft>
                <a:spcPts val="800"/>
              </a:spcAft>
              <a:buNone/>
            </a:pPr>
            <a:r>
              <a:rPr lang="en-GB" sz="3200" kern="100">
                <a:solidFill>
                  <a:srgbClr val="00A1BE"/>
                </a:solidFill>
                <a:effectLst/>
                <a:latin typeface="Arial" panose="020B0604020202020204" pitchFamily="34" charset="0"/>
                <a:ea typeface="Aptos" panose="020B0004020202020204" pitchFamily="34" charset="0"/>
                <a:cs typeface="Arial" panose="020B0604020202020204" pitchFamily="34" charset="0"/>
              </a:rPr>
              <a:t>Key </a:t>
            </a:r>
            <a:r>
              <a:rPr lang="en-GB" sz="3200" kern="100" dirty="0">
                <a:solidFill>
                  <a:srgbClr val="00A1BE"/>
                </a:solidFill>
                <a:effectLst/>
                <a:latin typeface="Arial" panose="020B0604020202020204" pitchFamily="34" charset="0"/>
                <a:ea typeface="Aptos" panose="020B0004020202020204" pitchFamily="34" charset="0"/>
                <a:cs typeface="Arial" panose="020B0604020202020204" pitchFamily="34" charset="0"/>
              </a:rPr>
              <a:t>Evaluation Themes</a:t>
            </a:r>
          </a:p>
        </p:txBody>
      </p:sp>
      <p:sp>
        <p:nvSpPr>
          <p:cNvPr id="5" name="TextBox 4">
            <a:extLst>
              <a:ext uri="{FF2B5EF4-FFF2-40B4-BE49-F238E27FC236}">
                <a16:creationId xmlns:a16="http://schemas.microsoft.com/office/drawing/2014/main" id="{0674DFAF-4252-FB94-50E5-4FD3613FE952}"/>
              </a:ext>
            </a:extLst>
          </p:cNvPr>
          <p:cNvSpPr txBox="1"/>
          <p:nvPr/>
        </p:nvSpPr>
        <p:spPr>
          <a:xfrm>
            <a:off x="9288679" y="2815461"/>
            <a:ext cx="2646005" cy="800219"/>
          </a:xfrm>
          <a:prstGeom prst="rect">
            <a:avLst/>
          </a:prstGeom>
          <a:noFill/>
        </p:spPr>
        <p:txBody>
          <a:bodyPr wrap="square">
            <a:spAutoFit/>
          </a:bodyPr>
          <a:lstStyle/>
          <a:p>
            <a:pPr>
              <a:defRPr sz="2200"/>
            </a:pPr>
            <a:r>
              <a:rPr lang="en-GB" sz="2000" dirty="0">
                <a:solidFill>
                  <a:srgbClr val="4647AC"/>
                </a:solidFill>
              </a:rPr>
              <a:t>Acceptability,</a:t>
            </a:r>
          </a:p>
          <a:p>
            <a:pPr>
              <a:defRPr sz="2200"/>
            </a:pPr>
            <a:endParaRPr lang="en-GB" sz="600" dirty="0">
              <a:solidFill>
                <a:srgbClr val="4647AC"/>
              </a:solidFill>
            </a:endParaRPr>
          </a:p>
          <a:p>
            <a:pPr>
              <a:defRPr sz="2200"/>
            </a:pPr>
            <a:r>
              <a:rPr lang="en-GB" sz="2000" dirty="0">
                <a:solidFill>
                  <a:srgbClr val="4647AC"/>
                </a:solidFill>
              </a:rPr>
              <a:t>barriers &amp; facilitators.</a:t>
            </a:r>
          </a:p>
        </p:txBody>
      </p:sp>
      <p:sp>
        <p:nvSpPr>
          <p:cNvPr id="7" name="TextBox 6">
            <a:extLst>
              <a:ext uri="{FF2B5EF4-FFF2-40B4-BE49-F238E27FC236}">
                <a16:creationId xmlns:a16="http://schemas.microsoft.com/office/drawing/2014/main" id="{A1AC835C-4B7C-3247-4148-777FAB67B3B0}"/>
              </a:ext>
            </a:extLst>
          </p:cNvPr>
          <p:cNvSpPr txBox="1"/>
          <p:nvPr/>
        </p:nvSpPr>
        <p:spPr>
          <a:xfrm>
            <a:off x="126666" y="4330533"/>
            <a:ext cx="2623726" cy="1631216"/>
          </a:xfrm>
          <a:prstGeom prst="rect">
            <a:avLst/>
          </a:prstGeom>
          <a:noFill/>
        </p:spPr>
        <p:txBody>
          <a:bodyPr wrap="square">
            <a:spAutoFit/>
          </a:bodyPr>
          <a:lstStyle/>
          <a:p>
            <a:r>
              <a:rPr lang="en-GB" sz="2000" dirty="0">
                <a:solidFill>
                  <a:srgbClr val="1E9F8D"/>
                </a:solidFill>
              </a:rPr>
              <a:t>Fidelity to NICE standards.</a:t>
            </a:r>
          </a:p>
          <a:p>
            <a:r>
              <a:rPr lang="en-GB" sz="2000" dirty="0">
                <a:solidFill>
                  <a:srgbClr val="1E9F8D"/>
                </a:solidFill>
              </a:rPr>
              <a:t>Inequalities in care.</a:t>
            </a:r>
          </a:p>
          <a:p>
            <a:r>
              <a:rPr lang="en-GB" sz="2000" dirty="0">
                <a:solidFill>
                  <a:srgbClr val="1E9F8D"/>
                </a:solidFill>
              </a:rPr>
              <a:t>Real‑world treatment effectiveness.</a:t>
            </a:r>
          </a:p>
        </p:txBody>
      </p:sp>
      <p:sp>
        <p:nvSpPr>
          <p:cNvPr id="10" name="TextBox 9">
            <a:extLst>
              <a:ext uri="{FF2B5EF4-FFF2-40B4-BE49-F238E27FC236}">
                <a16:creationId xmlns:a16="http://schemas.microsoft.com/office/drawing/2014/main" id="{88E5B400-FA61-3F2E-1BBA-1455701B3ADC}"/>
              </a:ext>
            </a:extLst>
          </p:cNvPr>
          <p:cNvSpPr txBox="1"/>
          <p:nvPr/>
        </p:nvSpPr>
        <p:spPr>
          <a:xfrm>
            <a:off x="9319679" y="4624312"/>
            <a:ext cx="2623726" cy="1015663"/>
          </a:xfrm>
          <a:prstGeom prst="rect">
            <a:avLst/>
          </a:prstGeom>
          <a:noFill/>
        </p:spPr>
        <p:txBody>
          <a:bodyPr wrap="square">
            <a:spAutoFit/>
          </a:bodyPr>
          <a:lstStyle/>
          <a:p>
            <a:r>
              <a:rPr lang="en-GB" sz="2000" dirty="0">
                <a:solidFill>
                  <a:srgbClr val="4DAD2B"/>
                </a:solidFill>
              </a:rPr>
              <a:t>Cost‑effective compared with treatment‑as‑usual?</a:t>
            </a:r>
          </a:p>
        </p:txBody>
      </p:sp>
      <p:sp>
        <p:nvSpPr>
          <p:cNvPr id="17" name="Rectangle 16">
            <a:extLst>
              <a:ext uri="{FF2B5EF4-FFF2-40B4-BE49-F238E27FC236}">
                <a16:creationId xmlns:a16="http://schemas.microsoft.com/office/drawing/2014/main" id="{B63E26F2-EAB4-BD4E-F94B-99326B0E429C}"/>
              </a:ext>
            </a:extLst>
          </p:cNvPr>
          <p:cNvSpPr/>
          <p:nvPr/>
        </p:nvSpPr>
        <p:spPr>
          <a:xfrm>
            <a:off x="5075681" y="3737207"/>
            <a:ext cx="1547218"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PPIE</a:t>
            </a:r>
          </a:p>
        </p:txBody>
      </p:sp>
      <p:pic>
        <p:nvPicPr>
          <p:cNvPr id="2" name="Picture 2" descr="Nursing and midwifery - Incubator for Clinical Education Research">
            <a:extLst>
              <a:ext uri="{FF2B5EF4-FFF2-40B4-BE49-F238E27FC236}">
                <a16:creationId xmlns:a16="http://schemas.microsoft.com/office/drawing/2014/main" id="{BC91E32F-F6A6-774A-F183-58C04CEC17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22168" y="6453518"/>
            <a:ext cx="1653831" cy="2926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3458B0AB-DEA9-24BB-6E9C-D1B11CCCB137}"/>
              </a:ext>
            </a:extLst>
          </p:cNvPr>
          <p:cNvPicPr>
            <a:picLocks noChangeAspect="1" noChangeArrowheads="1"/>
          </p:cNvPicPr>
          <p:nvPr/>
        </p:nvPicPr>
        <p:blipFill>
          <a:blip r:embed="rId9">
            <a:alphaModFix amt="70000"/>
            <a:extLst>
              <a:ext uri="{28A0092B-C50C-407E-A947-70E740481C1C}">
                <a14:useLocalDpi xmlns:a14="http://schemas.microsoft.com/office/drawing/2010/main" val="0"/>
              </a:ext>
            </a:extLst>
          </a:blip>
          <a:srcRect t="6099" b="85839"/>
          <a:stretch>
            <a:fillRect/>
          </a:stretch>
        </p:blipFill>
        <p:spPr bwMode="auto">
          <a:xfrm>
            <a:off x="0" y="-7088"/>
            <a:ext cx="12192000" cy="552893"/>
          </a:xfrm>
          <a:prstGeom prst="rect">
            <a:avLst/>
          </a:prstGeom>
          <a:noFill/>
        </p:spPr>
      </p:pic>
      <p:pic>
        <p:nvPicPr>
          <p:cNvPr id="6" name="Picture 5" descr="A black and grey logo&#10;&#10;AI-generated content may be incorrect.">
            <a:extLst>
              <a:ext uri="{FF2B5EF4-FFF2-40B4-BE49-F238E27FC236}">
                <a16:creationId xmlns:a16="http://schemas.microsoft.com/office/drawing/2014/main" id="{F7D73E14-8F82-B97B-BCD9-6391C4298A0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084" y="74392"/>
            <a:ext cx="1436603" cy="389935"/>
          </a:xfrm>
          <a:prstGeom prst="rect">
            <a:avLst/>
          </a:prstGeom>
        </p:spPr>
      </p:pic>
    </p:spTree>
    <p:extLst>
      <p:ext uri="{BB962C8B-B14F-4D97-AF65-F5344CB8AC3E}">
        <p14:creationId xmlns:p14="http://schemas.microsoft.com/office/powerpoint/2010/main" val="2394297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8AED9-9B88-BBBA-4E54-BFBAA6FB88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F7F5E0-3091-72AE-F7EA-5AF254B5FA9E}"/>
              </a:ext>
            </a:extLst>
          </p:cNvPr>
          <p:cNvSpPr>
            <a:spLocks noGrp="1"/>
          </p:cNvSpPr>
          <p:nvPr>
            <p:ph type="title"/>
          </p:nvPr>
        </p:nvSpPr>
        <p:spPr>
          <a:xfrm>
            <a:off x="770025" y="3429000"/>
            <a:ext cx="10800806" cy="757130"/>
          </a:xfrm>
        </p:spPr>
        <p:txBody>
          <a:bodyPr>
            <a:normAutofit fontScale="90000"/>
          </a:bodyPr>
          <a:lstStyle/>
          <a:p>
            <a:pPr algn="ctr"/>
            <a:r>
              <a:rPr lang="en-US" sz="3600" b="1" dirty="0">
                <a:latin typeface="Montserrat" pitchFamily="2" charset="0"/>
              </a:rPr>
              <a:t>11:30–11:35 Dashboard demonstration – Nottingham (Clement </a:t>
            </a:r>
            <a:r>
              <a:rPr lang="en-US" sz="3600" b="1" dirty="0" err="1">
                <a:latin typeface="Montserrat" pitchFamily="2" charset="0"/>
              </a:rPr>
              <a:t>Owuamalam</a:t>
            </a:r>
            <a:r>
              <a:rPr lang="en-US" sz="3600" b="1" dirty="0">
                <a:latin typeface="Montserrat" pitchFamily="2" charset="0"/>
              </a:rPr>
              <a:t>) </a:t>
            </a:r>
            <a:br>
              <a:rPr lang="en-US" sz="3600" b="1" dirty="0">
                <a:latin typeface="Montserrat" pitchFamily="2" charset="0"/>
              </a:rPr>
            </a:br>
            <a:br>
              <a:rPr lang="en-US" sz="3600" b="1" dirty="0">
                <a:latin typeface="Montserrat" pitchFamily="2" charset="0"/>
              </a:rPr>
            </a:br>
            <a:r>
              <a:rPr lang="en-US" sz="3600" b="1" dirty="0">
                <a:latin typeface="Montserrat" pitchFamily="2" charset="0"/>
              </a:rPr>
              <a:t> </a:t>
            </a:r>
            <a:endParaRPr lang="en-GB" sz="3600" b="1" dirty="0">
              <a:latin typeface="Montserrat" pitchFamily="2" charset="0"/>
            </a:endParaRPr>
          </a:p>
        </p:txBody>
      </p:sp>
      <p:pic>
        <p:nvPicPr>
          <p:cNvPr id="4" name="Picture 2" descr="Nursing and midwifery - Incubator for Clinical Education Research">
            <a:extLst>
              <a:ext uri="{FF2B5EF4-FFF2-40B4-BE49-F238E27FC236}">
                <a16:creationId xmlns:a16="http://schemas.microsoft.com/office/drawing/2014/main" id="{D9D95D54-CD30-79CE-77B2-DB0E5F4AFE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2168" y="6453518"/>
            <a:ext cx="1653831" cy="2926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DBA7AEC-2B50-1428-EB74-FE08A9B898F8}"/>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t="6099" b="85839"/>
          <a:stretch>
            <a:fillRect/>
          </a:stretch>
        </p:blipFill>
        <p:spPr bwMode="auto">
          <a:xfrm>
            <a:off x="0" y="-7088"/>
            <a:ext cx="12192000" cy="552893"/>
          </a:xfrm>
          <a:prstGeom prst="rect">
            <a:avLst/>
          </a:prstGeom>
          <a:noFill/>
        </p:spPr>
      </p:pic>
      <p:pic>
        <p:nvPicPr>
          <p:cNvPr id="6" name="Picture 5" descr="A black and grey logo&#10;&#10;AI-generated content may be incorrect.">
            <a:extLst>
              <a:ext uri="{FF2B5EF4-FFF2-40B4-BE49-F238E27FC236}">
                <a16:creationId xmlns:a16="http://schemas.microsoft.com/office/drawing/2014/main" id="{CCB8A92D-5EA9-0FF4-C8CB-F4A97C3F3B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084" y="74392"/>
            <a:ext cx="1436603" cy="389935"/>
          </a:xfrm>
          <a:prstGeom prst="rect">
            <a:avLst/>
          </a:prstGeom>
        </p:spPr>
      </p:pic>
    </p:spTree>
    <p:extLst>
      <p:ext uri="{BB962C8B-B14F-4D97-AF65-F5344CB8AC3E}">
        <p14:creationId xmlns:p14="http://schemas.microsoft.com/office/powerpoint/2010/main" val="42451504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2F5F7-BEFC-2776-B95C-F5B4E2423D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4B87BD-D44A-DC7C-3DCC-53455BB0CC76}"/>
              </a:ext>
            </a:extLst>
          </p:cNvPr>
          <p:cNvSpPr>
            <a:spLocks noGrp="1"/>
          </p:cNvSpPr>
          <p:nvPr>
            <p:ph type="title"/>
          </p:nvPr>
        </p:nvSpPr>
        <p:spPr>
          <a:xfrm>
            <a:off x="770025" y="3429000"/>
            <a:ext cx="10800806" cy="757130"/>
          </a:xfrm>
        </p:spPr>
        <p:txBody>
          <a:bodyPr>
            <a:normAutofit fontScale="90000"/>
          </a:bodyPr>
          <a:lstStyle/>
          <a:p>
            <a:pPr algn="ctr"/>
            <a:r>
              <a:rPr lang="en-US" sz="3600" b="1" dirty="0">
                <a:latin typeface="Montserrat" pitchFamily="2" charset="0"/>
              </a:rPr>
              <a:t>11:35–11:40 Dashboard demonstration –  </a:t>
            </a:r>
            <a:r>
              <a:rPr lang="en-US" sz="3600" b="1" dirty="0" err="1">
                <a:latin typeface="Montserrat" pitchFamily="2" charset="0"/>
              </a:rPr>
              <a:t>RiO</a:t>
            </a:r>
            <a:r>
              <a:rPr lang="en-US" sz="3600" b="1" dirty="0">
                <a:latin typeface="Montserrat" pitchFamily="2" charset="0"/>
              </a:rPr>
              <a:t> integration (Charles Waddington)</a:t>
            </a:r>
            <a:br>
              <a:rPr lang="en-US" sz="3600" b="1" dirty="0">
                <a:latin typeface="Montserrat" pitchFamily="2" charset="0"/>
              </a:rPr>
            </a:br>
            <a:br>
              <a:rPr lang="en-US" sz="3600" b="1" dirty="0">
                <a:latin typeface="Montserrat" pitchFamily="2" charset="0"/>
              </a:rPr>
            </a:br>
            <a:r>
              <a:rPr lang="en-US" sz="3600" b="1" dirty="0">
                <a:latin typeface="Montserrat" pitchFamily="2" charset="0"/>
              </a:rPr>
              <a:t> </a:t>
            </a:r>
            <a:endParaRPr lang="en-GB" sz="3600" b="1" dirty="0">
              <a:latin typeface="Montserrat" pitchFamily="2" charset="0"/>
            </a:endParaRPr>
          </a:p>
        </p:txBody>
      </p:sp>
      <p:pic>
        <p:nvPicPr>
          <p:cNvPr id="4" name="Picture 2" descr="Nursing and midwifery - Incubator for Clinical Education Research">
            <a:extLst>
              <a:ext uri="{FF2B5EF4-FFF2-40B4-BE49-F238E27FC236}">
                <a16:creationId xmlns:a16="http://schemas.microsoft.com/office/drawing/2014/main" id="{6FB7BE30-F41D-C5D5-5FA3-F0DE159D86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2168" y="6453518"/>
            <a:ext cx="1653831" cy="2926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0CCE2579-ADDC-E72A-A956-5EFCC828E7E6}"/>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t="6099" b="85839"/>
          <a:stretch>
            <a:fillRect/>
          </a:stretch>
        </p:blipFill>
        <p:spPr bwMode="auto">
          <a:xfrm>
            <a:off x="0" y="-7088"/>
            <a:ext cx="12192000" cy="552893"/>
          </a:xfrm>
          <a:prstGeom prst="rect">
            <a:avLst/>
          </a:prstGeom>
          <a:noFill/>
        </p:spPr>
      </p:pic>
      <p:pic>
        <p:nvPicPr>
          <p:cNvPr id="6" name="Picture 5" descr="A black and grey logo&#10;&#10;AI-generated content may be incorrect.">
            <a:extLst>
              <a:ext uri="{FF2B5EF4-FFF2-40B4-BE49-F238E27FC236}">
                <a16:creationId xmlns:a16="http://schemas.microsoft.com/office/drawing/2014/main" id="{2409566A-0A7C-0D80-95D9-B958DF774F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084" y="74392"/>
            <a:ext cx="1436603" cy="389935"/>
          </a:xfrm>
          <a:prstGeom prst="rect">
            <a:avLst/>
          </a:prstGeom>
        </p:spPr>
      </p:pic>
    </p:spTree>
    <p:extLst>
      <p:ext uri="{BB962C8B-B14F-4D97-AF65-F5344CB8AC3E}">
        <p14:creationId xmlns:p14="http://schemas.microsoft.com/office/powerpoint/2010/main" val="5174931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9BD03BC-77D6-197F-CC87-9F3FE17C95E6}"/>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21662" cy="6858000"/>
          </a:xfrm>
          <a:prstGeom prst="rect">
            <a:avLst/>
          </a:prstGeom>
        </p:spPr>
      </p:pic>
      <p:pic>
        <p:nvPicPr>
          <p:cNvPr id="11" name="Picture 10">
            <a:extLst>
              <a:ext uri="{FF2B5EF4-FFF2-40B4-BE49-F238E27FC236}">
                <a16:creationId xmlns:a16="http://schemas.microsoft.com/office/drawing/2014/main" id="{3703DF36-CD8E-3AE8-B994-10185A39EEED}"/>
              </a:ext>
            </a:extLst>
          </p:cNvPr>
          <p:cNvPicPr>
            <a:picLocks noChangeAspect="1"/>
          </p:cNvPicPr>
          <p:nvPr/>
        </p:nvPicPr>
        <p:blipFill>
          <a:blip r:embed="rId3"/>
          <a:stretch>
            <a:fillRect/>
          </a:stretch>
        </p:blipFill>
        <p:spPr>
          <a:xfrm>
            <a:off x="4783015" y="156160"/>
            <a:ext cx="7338647" cy="6665938"/>
          </a:xfrm>
          <a:prstGeom prst="rect">
            <a:avLst/>
          </a:prstGeom>
        </p:spPr>
      </p:pic>
      <p:pic>
        <p:nvPicPr>
          <p:cNvPr id="9" name="Graphic 8">
            <a:extLst>
              <a:ext uri="{FF2B5EF4-FFF2-40B4-BE49-F238E27FC236}">
                <a16:creationId xmlns:a16="http://schemas.microsoft.com/office/drawing/2014/main" id="{6858D0AD-9BB7-FBF3-DCCB-7DC98B91DD8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24606" y="2749794"/>
            <a:ext cx="5063497" cy="1248996"/>
          </a:xfrm>
          <a:prstGeom prst="rect">
            <a:avLst/>
          </a:prstGeom>
        </p:spPr>
      </p:pic>
      <p:sp>
        <p:nvSpPr>
          <p:cNvPr id="14" name="TextBox 13">
            <a:extLst>
              <a:ext uri="{FF2B5EF4-FFF2-40B4-BE49-F238E27FC236}">
                <a16:creationId xmlns:a16="http://schemas.microsoft.com/office/drawing/2014/main" id="{07DEB6F7-240B-373A-9F0D-E854DA289A4C}"/>
              </a:ext>
            </a:extLst>
          </p:cNvPr>
          <p:cNvSpPr txBox="1"/>
          <p:nvPr/>
        </p:nvSpPr>
        <p:spPr>
          <a:xfrm>
            <a:off x="2024183" y="4220308"/>
            <a:ext cx="3563919" cy="1754326"/>
          </a:xfrm>
          <a:prstGeom prst="rect">
            <a:avLst/>
          </a:prstGeom>
          <a:noFill/>
        </p:spPr>
        <p:txBody>
          <a:bodyPr wrap="square" rtlCol="0">
            <a:spAutoFit/>
          </a:bodyPr>
          <a:lstStyle/>
          <a:p>
            <a:r>
              <a:rPr lang="en-US" dirty="0"/>
              <a:t>Renold Building</a:t>
            </a:r>
            <a:br>
              <a:rPr lang="en-US" dirty="0"/>
            </a:br>
            <a:r>
              <a:rPr lang="en-US" dirty="0"/>
              <a:t>81 Sackville Street</a:t>
            </a:r>
            <a:br>
              <a:rPr lang="en-US" dirty="0"/>
            </a:br>
            <a:r>
              <a:rPr lang="en-US" dirty="0"/>
              <a:t>Manchester</a:t>
            </a:r>
            <a:br>
              <a:rPr lang="en-US" dirty="0"/>
            </a:br>
            <a:r>
              <a:rPr lang="en-US" dirty="0"/>
              <a:t>M1 3NJ</a:t>
            </a:r>
          </a:p>
          <a:p>
            <a:r>
              <a:rPr lang="en-GB" dirty="0" err="1"/>
              <a:t>contact@careloop.health</a:t>
            </a:r>
            <a:endParaRPr lang="en-US" dirty="0"/>
          </a:p>
          <a:p>
            <a:endParaRPr lang="en-US" dirty="0"/>
          </a:p>
        </p:txBody>
      </p:sp>
    </p:spTree>
    <p:extLst>
      <p:ext uri="{BB962C8B-B14F-4D97-AF65-F5344CB8AC3E}">
        <p14:creationId xmlns:p14="http://schemas.microsoft.com/office/powerpoint/2010/main" val="16507823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DE0E5-BC76-0D7D-91FC-E31B47BD5233}"/>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9D04601D-162C-4183-73F8-3C03BB33A35F}"/>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21662" cy="6858000"/>
          </a:xfrm>
          <a:prstGeom prst="rect">
            <a:avLst/>
          </a:prstGeom>
        </p:spPr>
      </p:pic>
      <p:pic>
        <p:nvPicPr>
          <p:cNvPr id="11" name="Picture 10">
            <a:extLst>
              <a:ext uri="{FF2B5EF4-FFF2-40B4-BE49-F238E27FC236}">
                <a16:creationId xmlns:a16="http://schemas.microsoft.com/office/drawing/2014/main" id="{0F17A1F0-9480-46FC-EC6B-FEE27412BAAF}"/>
              </a:ext>
            </a:extLst>
          </p:cNvPr>
          <p:cNvPicPr>
            <a:picLocks noChangeAspect="1"/>
          </p:cNvPicPr>
          <p:nvPr/>
        </p:nvPicPr>
        <p:blipFill>
          <a:blip r:embed="rId3"/>
          <a:stretch>
            <a:fillRect/>
          </a:stretch>
        </p:blipFill>
        <p:spPr>
          <a:xfrm>
            <a:off x="4783015" y="156160"/>
            <a:ext cx="7338647" cy="6665938"/>
          </a:xfrm>
          <a:prstGeom prst="rect">
            <a:avLst/>
          </a:prstGeom>
        </p:spPr>
      </p:pic>
      <p:pic>
        <p:nvPicPr>
          <p:cNvPr id="9" name="Graphic 8">
            <a:extLst>
              <a:ext uri="{FF2B5EF4-FFF2-40B4-BE49-F238E27FC236}">
                <a16:creationId xmlns:a16="http://schemas.microsoft.com/office/drawing/2014/main" id="{2A69E3A4-0699-C8F2-822C-DC343A064EF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24606" y="2749794"/>
            <a:ext cx="5063497" cy="1248996"/>
          </a:xfrm>
          <a:prstGeom prst="rect">
            <a:avLst/>
          </a:prstGeom>
        </p:spPr>
      </p:pic>
      <p:sp>
        <p:nvSpPr>
          <p:cNvPr id="4" name="TextBox 3">
            <a:extLst>
              <a:ext uri="{FF2B5EF4-FFF2-40B4-BE49-F238E27FC236}">
                <a16:creationId xmlns:a16="http://schemas.microsoft.com/office/drawing/2014/main" id="{DD7127D8-9CDD-2338-6D3C-92AD42F683F7}"/>
              </a:ext>
            </a:extLst>
          </p:cNvPr>
          <p:cNvSpPr txBox="1"/>
          <p:nvPr/>
        </p:nvSpPr>
        <p:spPr>
          <a:xfrm>
            <a:off x="2024183" y="4764112"/>
            <a:ext cx="3563919" cy="646331"/>
          </a:xfrm>
          <a:prstGeom prst="rect">
            <a:avLst/>
          </a:prstGeom>
          <a:noFill/>
        </p:spPr>
        <p:txBody>
          <a:bodyPr wrap="square" rtlCol="0">
            <a:spAutoFit/>
          </a:bodyPr>
          <a:lstStyle/>
          <a:p>
            <a:r>
              <a:rPr lang="en-US" b="1" dirty="0"/>
              <a:t>Charles Waddington</a:t>
            </a:r>
          </a:p>
          <a:p>
            <a:r>
              <a:rPr lang="en-US" dirty="0"/>
              <a:t>Principal Software Engineer</a:t>
            </a:r>
          </a:p>
        </p:txBody>
      </p:sp>
      <p:sp>
        <p:nvSpPr>
          <p:cNvPr id="5" name="TextBox 4">
            <a:extLst>
              <a:ext uri="{FF2B5EF4-FFF2-40B4-BE49-F238E27FC236}">
                <a16:creationId xmlns:a16="http://schemas.microsoft.com/office/drawing/2014/main" id="{5A91412E-A702-84EE-C7CF-C54519643CF2}"/>
              </a:ext>
            </a:extLst>
          </p:cNvPr>
          <p:cNvSpPr txBox="1"/>
          <p:nvPr/>
        </p:nvSpPr>
        <p:spPr>
          <a:xfrm>
            <a:off x="2024183" y="928387"/>
            <a:ext cx="4908063" cy="1477328"/>
          </a:xfrm>
          <a:prstGeom prst="rect">
            <a:avLst/>
          </a:prstGeom>
          <a:noFill/>
        </p:spPr>
        <p:txBody>
          <a:bodyPr wrap="square" rtlCol="0">
            <a:spAutoFit/>
          </a:bodyPr>
          <a:lstStyle/>
          <a:p>
            <a:r>
              <a:rPr lang="en-US" dirty="0"/>
              <a:t>5 minute </a:t>
            </a:r>
            <a:r>
              <a:rPr lang="en-GB" dirty="0"/>
              <a:t>overview</a:t>
            </a:r>
            <a:r>
              <a:rPr lang="en-US" dirty="0"/>
              <a:t> of;</a:t>
            </a:r>
          </a:p>
          <a:p>
            <a:endParaRPr lang="en-US" dirty="0"/>
          </a:p>
          <a:p>
            <a:r>
              <a:rPr lang="en-GB" dirty="0"/>
              <a:t>• </a:t>
            </a:r>
            <a:r>
              <a:rPr lang="en-GB" dirty="0" err="1"/>
              <a:t>EPICare</a:t>
            </a:r>
            <a:r>
              <a:rPr lang="en-GB" dirty="0"/>
              <a:t> Dashboard – </a:t>
            </a:r>
            <a:r>
              <a:rPr lang="en-GB" dirty="0" err="1"/>
              <a:t>RiO</a:t>
            </a:r>
            <a:r>
              <a:rPr lang="en-GB" dirty="0"/>
              <a:t> integration</a:t>
            </a:r>
          </a:p>
          <a:p>
            <a:r>
              <a:rPr lang="en-GB" dirty="0"/>
              <a:t>• Early Intervention MH Mission App – </a:t>
            </a:r>
            <a:r>
              <a:rPr lang="en-GB" dirty="0" err="1"/>
              <a:t>EPICare</a:t>
            </a:r>
            <a:r>
              <a:rPr lang="en-GB" dirty="0"/>
              <a:t> Dashboard / </a:t>
            </a:r>
            <a:r>
              <a:rPr lang="en-GB" dirty="0" err="1"/>
              <a:t>RiO</a:t>
            </a:r>
            <a:r>
              <a:rPr lang="en-GB" dirty="0"/>
              <a:t> integration</a:t>
            </a:r>
          </a:p>
        </p:txBody>
      </p:sp>
    </p:spTree>
    <p:extLst>
      <p:ext uri="{BB962C8B-B14F-4D97-AF65-F5344CB8AC3E}">
        <p14:creationId xmlns:p14="http://schemas.microsoft.com/office/powerpoint/2010/main" val="9544478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B03C6-3B70-4193-E408-F5CD31BE4025}"/>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991DB63-0A3B-E49E-0452-0EEFCB8636B9}"/>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21662" cy="6858000"/>
          </a:xfrm>
          <a:prstGeom prst="rect">
            <a:avLst/>
          </a:prstGeom>
        </p:spPr>
      </p:pic>
      <p:pic>
        <p:nvPicPr>
          <p:cNvPr id="11" name="Picture 10">
            <a:extLst>
              <a:ext uri="{FF2B5EF4-FFF2-40B4-BE49-F238E27FC236}">
                <a16:creationId xmlns:a16="http://schemas.microsoft.com/office/drawing/2014/main" id="{DAE36DCF-C03A-110C-93F0-21E98B2920D9}"/>
              </a:ext>
            </a:extLst>
          </p:cNvPr>
          <p:cNvPicPr>
            <a:picLocks noChangeAspect="1"/>
          </p:cNvPicPr>
          <p:nvPr/>
        </p:nvPicPr>
        <p:blipFill>
          <a:blip r:embed="rId3"/>
          <a:stretch>
            <a:fillRect/>
          </a:stretch>
        </p:blipFill>
        <p:spPr>
          <a:xfrm>
            <a:off x="9008693" y="3994484"/>
            <a:ext cx="3112969" cy="2827614"/>
          </a:xfrm>
          <a:prstGeom prst="rect">
            <a:avLst/>
          </a:prstGeom>
        </p:spPr>
      </p:pic>
      <p:pic>
        <p:nvPicPr>
          <p:cNvPr id="9" name="Graphic 8">
            <a:extLst>
              <a:ext uri="{FF2B5EF4-FFF2-40B4-BE49-F238E27FC236}">
                <a16:creationId xmlns:a16="http://schemas.microsoft.com/office/drawing/2014/main" id="{DE75733F-32E6-7353-47D3-4B14105E47D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5474" y="187569"/>
            <a:ext cx="2324472" cy="573370"/>
          </a:xfrm>
          <a:prstGeom prst="rect">
            <a:avLst/>
          </a:prstGeom>
        </p:spPr>
      </p:pic>
      <p:sp>
        <p:nvSpPr>
          <p:cNvPr id="5" name="TextBox 4">
            <a:extLst>
              <a:ext uri="{FF2B5EF4-FFF2-40B4-BE49-F238E27FC236}">
                <a16:creationId xmlns:a16="http://schemas.microsoft.com/office/drawing/2014/main" id="{05E89874-9E96-4CC9-13E3-67EDF448565D}"/>
              </a:ext>
            </a:extLst>
          </p:cNvPr>
          <p:cNvSpPr txBox="1"/>
          <p:nvPr/>
        </p:nvSpPr>
        <p:spPr>
          <a:xfrm>
            <a:off x="7859600" y="1017597"/>
            <a:ext cx="3517028" cy="1754326"/>
          </a:xfrm>
          <a:prstGeom prst="rect">
            <a:avLst/>
          </a:prstGeom>
          <a:noFill/>
        </p:spPr>
        <p:txBody>
          <a:bodyPr wrap="square" rtlCol="0">
            <a:spAutoFit/>
          </a:bodyPr>
          <a:lstStyle/>
          <a:p>
            <a:r>
              <a:rPr lang="en-US" dirty="0"/>
              <a:t>The </a:t>
            </a:r>
            <a:r>
              <a:rPr lang="en-US" dirty="0" err="1"/>
              <a:t>EPICare</a:t>
            </a:r>
            <a:r>
              <a:rPr lang="en-US" dirty="0"/>
              <a:t> dashboard has been integrated with </a:t>
            </a:r>
            <a:r>
              <a:rPr lang="en-GB" dirty="0" err="1"/>
              <a:t>RiO</a:t>
            </a:r>
            <a:r>
              <a:rPr lang="en-US" dirty="0"/>
              <a:t>. </a:t>
            </a:r>
          </a:p>
          <a:p>
            <a:endParaRPr lang="en-US" dirty="0"/>
          </a:p>
          <a:p>
            <a:r>
              <a:rPr lang="en-US" dirty="0"/>
              <a:t>CareLoop worked with The Access Group to bring this implementation to completion.</a:t>
            </a:r>
          </a:p>
        </p:txBody>
      </p:sp>
      <p:pic>
        <p:nvPicPr>
          <p:cNvPr id="2" name="Picture 1">
            <a:extLst>
              <a:ext uri="{FF2B5EF4-FFF2-40B4-BE49-F238E27FC236}">
                <a16:creationId xmlns:a16="http://schemas.microsoft.com/office/drawing/2014/main" id="{47C0F1F9-80FC-70EC-670E-3A75EEB709D7}"/>
              </a:ext>
            </a:extLst>
          </p:cNvPr>
          <p:cNvPicPr>
            <a:picLocks noChangeAspect="1"/>
          </p:cNvPicPr>
          <p:nvPr/>
        </p:nvPicPr>
        <p:blipFill>
          <a:blip r:embed="rId5"/>
          <a:stretch>
            <a:fillRect/>
          </a:stretch>
        </p:blipFill>
        <p:spPr>
          <a:xfrm>
            <a:off x="815372" y="1094598"/>
            <a:ext cx="6480578" cy="4668803"/>
          </a:xfrm>
          <a:prstGeom prst="rect">
            <a:avLst/>
          </a:prstGeom>
        </p:spPr>
      </p:pic>
    </p:spTree>
    <p:extLst>
      <p:ext uri="{BB962C8B-B14F-4D97-AF65-F5344CB8AC3E}">
        <p14:creationId xmlns:p14="http://schemas.microsoft.com/office/powerpoint/2010/main" val="821837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D8AC1-C798-48D6-3F59-514DFED9DD60}"/>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B53EA925-513C-8CAC-74F8-2676C50E7074}"/>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21662" cy="6858000"/>
          </a:xfrm>
          <a:prstGeom prst="rect">
            <a:avLst/>
          </a:prstGeom>
        </p:spPr>
      </p:pic>
      <p:pic>
        <p:nvPicPr>
          <p:cNvPr id="11" name="Picture 10">
            <a:extLst>
              <a:ext uri="{FF2B5EF4-FFF2-40B4-BE49-F238E27FC236}">
                <a16:creationId xmlns:a16="http://schemas.microsoft.com/office/drawing/2014/main" id="{A3FBB2BE-2726-265A-1FB7-3FBFB815121C}"/>
              </a:ext>
            </a:extLst>
          </p:cNvPr>
          <p:cNvPicPr>
            <a:picLocks noChangeAspect="1"/>
          </p:cNvPicPr>
          <p:nvPr/>
        </p:nvPicPr>
        <p:blipFill>
          <a:blip r:embed="rId3"/>
          <a:stretch>
            <a:fillRect/>
          </a:stretch>
        </p:blipFill>
        <p:spPr>
          <a:xfrm>
            <a:off x="9008693" y="3994484"/>
            <a:ext cx="3112969" cy="2827614"/>
          </a:xfrm>
          <a:prstGeom prst="rect">
            <a:avLst/>
          </a:prstGeom>
        </p:spPr>
      </p:pic>
      <p:pic>
        <p:nvPicPr>
          <p:cNvPr id="9" name="Graphic 8">
            <a:extLst>
              <a:ext uri="{FF2B5EF4-FFF2-40B4-BE49-F238E27FC236}">
                <a16:creationId xmlns:a16="http://schemas.microsoft.com/office/drawing/2014/main" id="{11465AB3-1698-0A4E-91F3-8EEEE806024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5474" y="187569"/>
            <a:ext cx="2324472" cy="573370"/>
          </a:xfrm>
          <a:prstGeom prst="rect">
            <a:avLst/>
          </a:prstGeom>
        </p:spPr>
      </p:pic>
      <p:sp>
        <p:nvSpPr>
          <p:cNvPr id="5" name="TextBox 4">
            <a:extLst>
              <a:ext uri="{FF2B5EF4-FFF2-40B4-BE49-F238E27FC236}">
                <a16:creationId xmlns:a16="http://schemas.microsoft.com/office/drawing/2014/main" id="{54BE7738-3244-74F2-0C86-2E1B7296F8D4}"/>
              </a:ext>
            </a:extLst>
          </p:cNvPr>
          <p:cNvSpPr txBox="1"/>
          <p:nvPr/>
        </p:nvSpPr>
        <p:spPr>
          <a:xfrm>
            <a:off x="929244" y="5801047"/>
            <a:ext cx="4175416" cy="369332"/>
          </a:xfrm>
          <a:prstGeom prst="rect">
            <a:avLst/>
          </a:prstGeom>
          <a:noFill/>
        </p:spPr>
        <p:txBody>
          <a:bodyPr wrap="square" rtlCol="0">
            <a:spAutoFit/>
          </a:bodyPr>
          <a:lstStyle/>
          <a:p>
            <a:r>
              <a:rPr lang="en-US" dirty="0"/>
              <a:t>HCP selects Case Record.</a:t>
            </a:r>
          </a:p>
        </p:txBody>
      </p:sp>
      <p:pic>
        <p:nvPicPr>
          <p:cNvPr id="3" name="Content Placeholder 4">
            <a:extLst>
              <a:ext uri="{FF2B5EF4-FFF2-40B4-BE49-F238E27FC236}">
                <a16:creationId xmlns:a16="http://schemas.microsoft.com/office/drawing/2014/main" id="{C52D34EE-7B27-19AF-B805-838F13D6DA8E}"/>
              </a:ext>
            </a:extLst>
          </p:cNvPr>
          <p:cNvPicPr>
            <a:picLocks noGrp="1" noChangeAspect="1"/>
          </p:cNvPicPr>
          <p:nvPr>
            <p:ph idx="1"/>
          </p:nvPr>
        </p:nvPicPr>
        <p:blipFill>
          <a:blip r:embed="rId5"/>
          <a:stretch>
            <a:fillRect/>
          </a:stretch>
        </p:blipFill>
        <p:spPr>
          <a:xfrm>
            <a:off x="929244" y="1056953"/>
            <a:ext cx="9043726" cy="4351338"/>
          </a:xfrm>
          <a:prstGeom prst="rect">
            <a:avLst/>
          </a:prstGeom>
        </p:spPr>
      </p:pic>
    </p:spTree>
    <p:extLst>
      <p:ext uri="{BB962C8B-B14F-4D97-AF65-F5344CB8AC3E}">
        <p14:creationId xmlns:p14="http://schemas.microsoft.com/office/powerpoint/2010/main" val="3396758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8A7B6-E7B2-7C67-A9B2-F955554BB16A}"/>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E4B7C1CF-129A-94EA-9C86-1FCC51F8B0C5}"/>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t="6099" b="85839"/>
          <a:stretch>
            <a:fillRect/>
          </a:stretch>
        </p:blipFill>
        <p:spPr bwMode="auto">
          <a:xfrm>
            <a:off x="0" y="-7088"/>
            <a:ext cx="12192000" cy="552893"/>
          </a:xfrm>
          <a:prstGeom prst="rect">
            <a:avLst/>
          </a:prstGeom>
          <a:noFill/>
        </p:spPr>
      </p:pic>
      <p:pic>
        <p:nvPicPr>
          <p:cNvPr id="6" name="Picture 5" descr="A black and grey logo&#10;&#10;AI-generated content may be incorrect.">
            <a:extLst>
              <a:ext uri="{FF2B5EF4-FFF2-40B4-BE49-F238E27FC236}">
                <a16:creationId xmlns:a16="http://schemas.microsoft.com/office/drawing/2014/main" id="{8EBDF7F0-26A6-A438-7AAA-A8D812963C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84" y="74392"/>
            <a:ext cx="1436603" cy="389935"/>
          </a:xfrm>
          <a:prstGeom prst="rect">
            <a:avLst/>
          </a:prstGeom>
        </p:spPr>
      </p:pic>
      <p:sp>
        <p:nvSpPr>
          <p:cNvPr id="5" name="Title 1">
            <a:extLst>
              <a:ext uri="{FF2B5EF4-FFF2-40B4-BE49-F238E27FC236}">
                <a16:creationId xmlns:a16="http://schemas.microsoft.com/office/drawing/2014/main" id="{778DF3DE-0402-0519-280D-D8852416103C}"/>
              </a:ext>
            </a:extLst>
          </p:cNvPr>
          <p:cNvSpPr txBox="1">
            <a:spLocks/>
          </p:cNvSpPr>
          <p:nvPr/>
        </p:nvSpPr>
        <p:spPr>
          <a:xfrm>
            <a:off x="271659" y="834505"/>
            <a:ext cx="5824341" cy="5909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b="1" i="0" kern="1200">
                <a:solidFill>
                  <a:srgbClr val="00A1BE"/>
                </a:solidFill>
                <a:latin typeface="Arial" charset="0"/>
                <a:ea typeface="Arial" charset="0"/>
                <a:cs typeface="Arial" charset="0"/>
              </a:defRPr>
            </a:lvl1pPr>
          </a:lstStyle>
          <a:p>
            <a:r>
              <a:rPr lang="en-GB" dirty="0">
                <a:solidFill>
                  <a:schemeClr val="tx1"/>
                </a:solidFill>
                <a:latin typeface="Montserrat"/>
                <a:cs typeface="Arial"/>
              </a:rPr>
              <a:t>Our vision for </a:t>
            </a:r>
            <a:r>
              <a:rPr lang="en-GB" dirty="0" err="1">
                <a:solidFill>
                  <a:schemeClr val="tx1"/>
                </a:solidFill>
                <a:latin typeface="Montserrat"/>
                <a:cs typeface="Arial"/>
              </a:rPr>
              <a:t>EPICare</a:t>
            </a:r>
            <a:endParaRPr lang="en-GB" dirty="0">
              <a:solidFill>
                <a:schemeClr val="tx1"/>
              </a:solidFill>
              <a:latin typeface="Montserrat"/>
              <a:cs typeface="Arial"/>
            </a:endParaRPr>
          </a:p>
        </p:txBody>
      </p:sp>
      <p:sp>
        <p:nvSpPr>
          <p:cNvPr id="7" name="TextBox 6">
            <a:extLst>
              <a:ext uri="{FF2B5EF4-FFF2-40B4-BE49-F238E27FC236}">
                <a16:creationId xmlns:a16="http://schemas.microsoft.com/office/drawing/2014/main" id="{79D90100-D837-2422-3819-74CC867CE55C}"/>
              </a:ext>
            </a:extLst>
          </p:cNvPr>
          <p:cNvSpPr txBox="1"/>
          <p:nvPr/>
        </p:nvSpPr>
        <p:spPr>
          <a:xfrm>
            <a:off x="852385" y="2326772"/>
            <a:ext cx="11174951" cy="2862322"/>
          </a:xfrm>
          <a:prstGeom prst="rect">
            <a:avLst/>
          </a:prstGeom>
          <a:noFill/>
        </p:spPr>
        <p:txBody>
          <a:bodyPr wrap="square">
            <a:spAutoFit/>
          </a:bodyPr>
          <a:lstStyle/>
          <a:p>
            <a:r>
              <a:rPr lang="en-GB" sz="3600" dirty="0">
                <a:latin typeface="Montserrat" pitchFamily="2" charset="0"/>
              </a:rPr>
              <a:t>“To build a national digital platform that uses data donated by people with psychosis in England to improve treatment, support, recovery and other outcomes that matter to people with psychosis”</a:t>
            </a:r>
            <a:endParaRPr lang="en-GB" sz="3600" dirty="0">
              <a:latin typeface="Montserrat" pitchFamily="2" charset="0"/>
              <a:cs typeface="Arial" panose="020B0604020202020204" pitchFamily="34" charset="0"/>
            </a:endParaRPr>
          </a:p>
        </p:txBody>
      </p:sp>
      <p:pic>
        <p:nvPicPr>
          <p:cNvPr id="2" name="Picture 2" descr="Nursing and midwifery - Incubator for Clinical Education Research">
            <a:extLst>
              <a:ext uri="{FF2B5EF4-FFF2-40B4-BE49-F238E27FC236}">
                <a16:creationId xmlns:a16="http://schemas.microsoft.com/office/drawing/2014/main" id="{8D454A37-1A43-91B8-5185-17E956D093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2168" y="6453518"/>
            <a:ext cx="1653831" cy="29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1404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58571-01E7-1F73-1CF0-F5A4433CA89E}"/>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DF296360-FDAD-95BB-DF09-425CD64DA3F7}"/>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21662" cy="6858000"/>
          </a:xfrm>
          <a:prstGeom prst="rect">
            <a:avLst/>
          </a:prstGeom>
        </p:spPr>
      </p:pic>
      <p:pic>
        <p:nvPicPr>
          <p:cNvPr id="11" name="Picture 10">
            <a:extLst>
              <a:ext uri="{FF2B5EF4-FFF2-40B4-BE49-F238E27FC236}">
                <a16:creationId xmlns:a16="http://schemas.microsoft.com/office/drawing/2014/main" id="{86B38BB2-B2BC-62F8-6001-19DF6E365E2D}"/>
              </a:ext>
            </a:extLst>
          </p:cNvPr>
          <p:cNvPicPr>
            <a:picLocks noChangeAspect="1"/>
          </p:cNvPicPr>
          <p:nvPr/>
        </p:nvPicPr>
        <p:blipFill>
          <a:blip r:embed="rId3"/>
          <a:stretch>
            <a:fillRect/>
          </a:stretch>
        </p:blipFill>
        <p:spPr>
          <a:xfrm>
            <a:off x="9008693" y="3994484"/>
            <a:ext cx="3112969" cy="2827614"/>
          </a:xfrm>
          <a:prstGeom prst="rect">
            <a:avLst/>
          </a:prstGeom>
        </p:spPr>
      </p:pic>
      <p:pic>
        <p:nvPicPr>
          <p:cNvPr id="9" name="Graphic 8">
            <a:extLst>
              <a:ext uri="{FF2B5EF4-FFF2-40B4-BE49-F238E27FC236}">
                <a16:creationId xmlns:a16="http://schemas.microsoft.com/office/drawing/2014/main" id="{B025DF94-DFBA-3789-C8D4-A1ECB78D698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5474" y="187569"/>
            <a:ext cx="2324472" cy="573370"/>
          </a:xfrm>
          <a:prstGeom prst="rect">
            <a:avLst/>
          </a:prstGeom>
        </p:spPr>
      </p:pic>
      <p:sp>
        <p:nvSpPr>
          <p:cNvPr id="5" name="TextBox 4">
            <a:extLst>
              <a:ext uri="{FF2B5EF4-FFF2-40B4-BE49-F238E27FC236}">
                <a16:creationId xmlns:a16="http://schemas.microsoft.com/office/drawing/2014/main" id="{7FCF7328-1135-1FB9-2FA7-5E9060FD7EC9}"/>
              </a:ext>
            </a:extLst>
          </p:cNvPr>
          <p:cNvSpPr txBox="1"/>
          <p:nvPr/>
        </p:nvSpPr>
        <p:spPr>
          <a:xfrm>
            <a:off x="929243" y="5995709"/>
            <a:ext cx="6289703" cy="369332"/>
          </a:xfrm>
          <a:prstGeom prst="rect">
            <a:avLst/>
          </a:prstGeom>
          <a:noFill/>
        </p:spPr>
        <p:txBody>
          <a:bodyPr wrap="square" rtlCol="0">
            <a:spAutoFit/>
          </a:bodyPr>
          <a:lstStyle/>
          <a:p>
            <a:r>
              <a:rPr lang="en-US" dirty="0"/>
              <a:t>Search page used to select Service User.</a:t>
            </a:r>
          </a:p>
        </p:txBody>
      </p:sp>
      <p:pic>
        <p:nvPicPr>
          <p:cNvPr id="2" name="Content Placeholder 3">
            <a:extLst>
              <a:ext uri="{FF2B5EF4-FFF2-40B4-BE49-F238E27FC236}">
                <a16:creationId xmlns:a16="http://schemas.microsoft.com/office/drawing/2014/main" id="{97296EC5-CF47-83D0-55FC-6C26E29AF36F}"/>
              </a:ext>
            </a:extLst>
          </p:cNvPr>
          <p:cNvPicPr>
            <a:picLocks noChangeAspect="1"/>
          </p:cNvPicPr>
          <p:nvPr/>
        </p:nvPicPr>
        <p:blipFill>
          <a:blip r:embed="rId5"/>
          <a:stretch>
            <a:fillRect/>
          </a:stretch>
        </p:blipFill>
        <p:spPr>
          <a:xfrm>
            <a:off x="929244" y="948508"/>
            <a:ext cx="8744146" cy="4554243"/>
          </a:xfrm>
          <a:prstGeom prst="rect">
            <a:avLst/>
          </a:prstGeom>
        </p:spPr>
      </p:pic>
    </p:spTree>
    <p:extLst>
      <p:ext uri="{BB962C8B-B14F-4D97-AF65-F5344CB8AC3E}">
        <p14:creationId xmlns:p14="http://schemas.microsoft.com/office/powerpoint/2010/main" val="12208734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68DE9-AFFB-08AC-071E-1B745E15CF5F}"/>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7B0D8C9-946C-5577-FC2F-2D9FDAF3F713}"/>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21662" cy="6858000"/>
          </a:xfrm>
          <a:prstGeom prst="rect">
            <a:avLst/>
          </a:prstGeom>
        </p:spPr>
      </p:pic>
      <p:pic>
        <p:nvPicPr>
          <p:cNvPr id="11" name="Picture 10">
            <a:extLst>
              <a:ext uri="{FF2B5EF4-FFF2-40B4-BE49-F238E27FC236}">
                <a16:creationId xmlns:a16="http://schemas.microsoft.com/office/drawing/2014/main" id="{E2C966EB-F012-32DB-9D8E-8341C200CA18}"/>
              </a:ext>
            </a:extLst>
          </p:cNvPr>
          <p:cNvPicPr>
            <a:picLocks noChangeAspect="1"/>
          </p:cNvPicPr>
          <p:nvPr/>
        </p:nvPicPr>
        <p:blipFill>
          <a:blip r:embed="rId3"/>
          <a:stretch>
            <a:fillRect/>
          </a:stretch>
        </p:blipFill>
        <p:spPr>
          <a:xfrm>
            <a:off x="9008693" y="3994484"/>
            <a:ext cx="3112969" cy="2827614"/>
          </a:xfrm>
          <a:prstGeom prst="rect">
            <a:avLst/>
          </a:prstGeom>
        </p:spPr>
      </p:pic>
      <p:pic>
        <p:nvPicPr>
          <p:cNvPr id="9" name="Graphic 8">
            <a:extLst>
              <a:ext uri="{FF2B5EF4-FFF2-40B4-BE49-F238E27FC236}">
                <a16:creationId xmlns:a16="http://schemas.microsoft.com/office/drawing/2014/main" id="{118EFAF6-2BF0-2BA9-FA5D-732B2703EE9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5474" y="187569"/>
            <a:ext cx="2324472" cy="573370"/>
          </a:xfrm>
          <a:prstGeom prst="rect">
            <a:avLst/>
          </a:prstGeom>
        </p:spPr>
      </p:pic>
      <p:sp>
        <p:nvSpPr>
          <p:cNvPr id="5" name="TextBox 4">
            <a:extLst>
              <a:ext uri="{FF2B5EF4-FFF2-40B4-BE49-F238E27FC236}">
                <a16:creationId xmlns:a16="http://schemas.microsoft.com/office/drawing/2014/main" id="{CAE3433F-42E0-C9D3-5812-71EB05EFAD5F}"/>
              </a:ext>
            </a:extLst>
          </p:cNvPr>
          <p:cNvSpPr txBox="1"/>
          <p:nvPr/>
        </p:nvSpPr>
        <p:spPr>
          <a:xfrm>
            <a:off x="832990" y="5175019"/>
            <a:ext cx="7984893" cy="1477328"/>
          </a:xfrm>
          <a:prstGeom prst="rect">
            <a:avLst/>
          </a:prstGeom>
          <a:noFill/>
        </p:spPr>
        <p:txBody>
          <a:bodyPr wrap="square" rtlCol="0">
            <a:spAutoFit/>
          </a:bodyPr>
          <a:lstStyle/>
          <a:p>
            <a:r>
              <a:rPr lang="en-US" dirty="0" err="1"/>
              <a:t>EPICare</a:t>
            </a:r>
            <a:r>
              <a:rPr lang="en-US" dirty="0"/>
              <a:t> Dashboard Showing;</a:t>
            </a:r>
          </a:p>
          <a:p>
            <a:r>
              <a:rPr lang="en-US" dirty="0"/>
              <a:t>• NCAP Status.</a:t>
            </a:r>
          </a:p>
          <a:p>
            <a:r>
              <a:rPr lang="en-US" dirty="0"/>
              <a:t>• Graphs of HCP/Service User submitted data from sources such as </a:t>
            </a:r>
            <a:r>
              <a:rPr lang="en-US" dirty="0" err="1"/>
              <a:t>EPICare</a:t>
            </a:r>
            <a:r>
              <a:rPr lang="en-US" dirty="0"/>
              <a:t> App, Trust Apps, </a:t>
            </a:r>
            <a:r>
              <a:rPr lang="en-US" dirty="0" err="1"/>
              <a:t>RiO</a:t>
            </a:r>
            <a:r>
              <a:rPr lang="en-US" dirty="0"/>
              <a:t>.</a:t>
            </a:r>
          </a:p>
          <a:p>
            <a:endParaRPr lang="en-US" dirty="0"/>
          </a:p>
        </p:txBody>
      </p:sp>
      <p:pic>
        <p:nvPicPr>
          <p:cNvPr id="3" name="Content Placeholder 3">
            <a:extLst>
              <a:ext uri="{FF2B5EF4-FFF2-40B4-BE49-F238E27FC236}">
                <a16:creationId xmlns:a16="http://schemas.microsoft.com/office/drawing/2014/main" id="{695DA01D-934F-8B73-9FFB-E2CD398C88BB}"/>
              </a:ext>
            </a:extLst>
          </p:cNvPr>
          <p:cNvPicPr>
            <a:picLocks noGrp="1" noChangeAspect="1"/>
          </p:cNvPicPr>
          <p:nvPr>
            <p:ph idx="1"/>
          </p:nvPr>
        </p:nvPicPr>
        <p:blipFill>
          <a:blip r:embed="rId5"/>
          <a:stretch>
            <a:fillRect/>
          </a:stretch>
        </p:blipFill>
        <p:spPr>
          <a:xfrm>
            <a:off x="832990" y="948508"/>
            <a:ext cx="8503260" cy="4012476"/>
          </a:xfrm>
          <a:prstGeom prst="rect">
            <a:avLst/>
          </a:prstGeom>
        </p:spPr>
      </p:pic>
    </p:spTree>
    <p:extLst>
      <p:ext uri="{BB962C8B-B14F-4D97-AF65-F5344CB8AC3E}">
        <p14:creationId xmlns:p14="http://schemas.microsoft.com/office/powerpoint/2010/main" val="18649951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CF3EF-495E-CD84-0406-DA4294AC40AC}"/>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FC0F651B-A48A-FBBD-5AD8-065C0984051E}"/>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21662" cy="6858000"/>
          </a:xfrm>
          <a:prstGeom prst="rect">
            <a:avLst/>
          </a:prstGeom>
        </p:spPr>
      </p:pic>
      <p:pic>
        <p:nvPicPr>
          <p:cNvPr id="11" name="Picture 10">
            <a:extLst>
              <a:ext uri="{FF2B5EF4-FFF2-40B4-BE49-F238E27FC236}">
                <a16:creationId xmlns:a16="http://schemas.microsoft.com/office/drawing/2014/main" id="{3ACEACB6-98A2-195B-9C29-D3CF5DB41664}"/>
              </a:ext>
            </a:extLst>
          </p:cNvPr>
          <p:cNvPicPr>
            <a:picLocks noChangeAspect="1"/>
          </p:cNvPicPr>
          <p:nvPr/>
        </p:nvPicPr>
        <p:blipFill>
          <a:blip r:embed="rId3"/>
          <a:stretch>
            <a:fillRect/>
          </a:stretch>
        </p:blipFill>
        <p:spPr>
          <a:xfrm>
            <a:off x="9008693" y="3994484"/>
            <a:ext cx="3112969" cy="2827614"/>
          </a:xfrm>
          <a:prstGeom prst="rect">
            <a:avLst/>
          </a:prstGeom>
        </p:spPr>
      </p:pic>
      <p:pic>
        <p:nvPicPr>
          <p:cNvPr id="9" name="Graphic 8">
            <a:extLst>
              <a:ext uri="{FF2B5EF4-FFF2-40B4-BE49-F238E27FC236}">
                <a16:creationId xmlns:a16="http://schemas.microsoft.com/office/drawing/2014/main" id="{EEC3C831-71D3-97F2-1410-54944982B57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5474" y="187569"/>
            <a:ext cx="2324472" cy="573370"/>
          </a:xfrm>
          <a:prstGeom prst="rect">
            <a:avLst/>
          </a:prstGeom>
        </p:spPr>
      </p:pic>
      <p:sp>
        <p:nvSpPr>
          <p:cNvPr id="5" name="TextBox 4">
            <a:extLst>
              <a:ext uri="{FF2B5EF4-FFF2-40B4-BE49-F238E27FC236}">
                <a16:creationId xmlns:a16="http://schemas.microsoft.com/office/drawing/2014/main" id="{A12EAA81-D785-21C7-60C3-EC926B22DD31}"/>
              </a:ext>
            </a:extLst>
          </p:cNvPr>
          <p:cNvSpPr txBox="1"/>
          <p:nvPr/>
        </p:nvSpPr>
        <p:spPr>
          <a:xfrm>
            <a:off x="832990" y="5706875"/>
            <a:ext cx="7984893" cy="369332"/>
          </a:xfrm>
          <a:prstGeom prst="rect">
            <a:avLst/>
          </a:prstGeom>
          <a:noFill/>
        </p:spPr>
        <p:txBody>
          <a:bodyPr wrap="square" rtlCol="0">
            <a:spAutoFit/>
          </a:bodyPr>
          <a:lstStyle/>
          <a:p>
            <a:r>
              <a:rPr lang="en-US" dirty="0"/>
              <a:t>Each section can be </a:t>
            </a:r>
            <a:r>
              <a:rPr lang="en-US" dirty="0" err="1"/>
              <a:t>maximised</a:t>
            </a:r>
            <a:r>
              <a:rPr lang="en-US" dirty="0"/>
              <a:t> by clicking the button in the top right.</a:t>
            </a:r>
          </a:p>
        </p:txBody>
      </p:sp>
      <p:pic>
        <p:nvPicPr>
          <p:cNvPr id="3" name="Content Placeholder 3">
            <a:extLst>
              <a:ext uri="{FF2B5EF4-FFF2-40B4-BE49-F238E27FC236}">
                <a16:creationId xmlns:a16="http://schemas.microsoft.com/office/drawing/2014/main" id="{6A6862B4-5232-FBDB-7E92-8F3E89A93A5A}"/>
              </a:ext>
            </a:extLst>
          </p:cNvPr>
          <p:cNvPicPr>
            <a:picLocks noGrp="1" noChangeAspect="1"/>
          </p:cNvPicPr>
          <p:nvPr>
            <p:ph idx="1"/>
          </p:nvPr>
        </p:nvPicPr>
        <p:blipFill>
          <a:blip r:embed="rId5"/>
          <a:stretch>
            <a:fillRect/>
          </a:stretch>
        </p:blipFill>
        <p:spPr>
          <a:xfrm>
            <a:off x="832990" y="948508"/>
            <a:ext cx="8503260" cy="4012476"/>
          </a:xfrm>
          <a:prstGeom prst="rect">
            <a:avLst/>
          </a:prstGeom>
        </p:spPr>
      </p:pic>
    </p:spTree>
    <p:extLst>
      <p:ext uri="{BB962C8B-B14F-4D97-AF65-F5344CB8AC3E}">
        <p14:creationId xmlns:p14="http://schemas.microsoft.com/office/powerpoint/2010/main" val="1217579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D14F0-DB02-DC6A-B109-A9239FEA433E}"/>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721168B3-FE4A-1455-4E34-23FDAA48BC78}"/>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21662" cy="6858000"/>
          </a:xfrm>
          <a:prstGeom prst="rect">
            <a:avLst/>
          </a:prstGeom>
        </p:spPr>
      </p:pic>
      <p:pic>
        <p:nvPicPr>
          <p:cNvPr id="11" name="Picture 10">
            <a:extLst>
              <a:ext uri="{FF2B5EF4-FFF2-40B4-BE49-F238E27FC236}">
                <a16:creationId xmlns:a16="http://schemas.microsoft.com/office/drawing/2014/main" id="{3A37B85C-9718-536C-B7A0-68D92A23FDCC}"/>
              </a:ext>
            </a:extLst>
          </p:cNvPr>
          <p:cNvPicPr>
            <a:picLocks noChangeAspect="1"/>
          </p:cNvPicPr>
          <p:nvPr/>
        </p:nvPicPr>
        <p:blipFill>
          <a:blip r:embed="rId3"/>
          <a:stretch>
            <a:fillRect/>
          </a:stretch>
        </p:blipFill>
        <p:spPr>
          <a:xfrm>
            <a:off x="9008693" y="3994484"/>
            <a:ext cx="3112969" cy="2827614"/>
          </a:xfrm>
          <a:prstGeom prst="rect">
            <a:avLst/>
          </a:prstGeom>
        </p:spPr>
      </p:pic>
      <p:pic>
        <p:nvPicPr>
          <p:cNvPr id="9" name="Graphic 8">
            <a:extLst>
              <a:ext uri="{FF2B5EF4-FFF2-40B4-BE49-F238E27FC236}">
                <a16:creationId xmlns:a16="http://schemas.microsoft.com/office/drawing/2014/main" id="{F0EE91AB-138C-F9ED-99CF-D7DBB95B52B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5474" y="187569"/>
            <a:ext cx="2324472" cy="573370"/>
          </a:xfrm>
          <a:prstGeom prst="rect">
            <a:avLst/>
          </a:prstGeom>
        </p:spPr>
      </p:pic>
      <p:sp>
        <p:nvSpPr>
          <p:cNvPr id="5" name="TextBox 4">
            <a:extLst>
              <a:ext uri="{FF2B5EF4-FFF2-40B4-BE49-F238E27FC236}">
                <a16:creationId xmlns:a16="http://schemas.microsoft.com/office/drawing/2014/main" id="{8946BEDE-DF92-A9CD-C0A6-A1FB1CEACF8A}"/>
              </a:ext>
            </a:extLst>
          </p:cNvPr>
          <p:cNvSpPr txBox="1"/>
          <p:nvPr/>
        </p:nvSpPr>
        <p:spPr>
          <a:xfrm>
            <a:off x="1023800" y="5698100"/>
            <a:ext cx="7984893" cy="646331"/>
          </a:xfrm>
          <a:prstGeom prst="rect">
            <a:avLst/>
          </a:prstGeom>
          <a:noFill/>
        </p:spPr>
        <p:txBody>
          <a:bodyPr wrap="square" rtlCol="0">
            <a:spAutoFit/>
          </a:bodyPr>
          <a:lstStyle/>
          <a:p>
            <a:r>
              <a:rPr lang="en-US" dirty="0"/>
              <a:t>In this case the HCP clicked GBO top right, which allows the dates to be more easily accessible.</a:t>
            </a:r>
          </a:p>
        </p:txBody>
      </p:sp>
      <p:pic>
        <p:nvPicPr>
          <p:cNvPr id="7" name="Content Placeholder 3">
            <a:extLst>
              <a:ext uri="{FF2B5EF4-FFF2-40B4-BE49-F238E27FC236}">
                <a16:creationId xmlns:a16="http://schemas.microsoft.com/office/drawing/2014/main" id="{4B322E58-4198-7AE8-3342-2E38C489F9FE}"/>
              </a:ext>
            </a:extLst>
          </p:cNvPr>
          <p:cNvPicPr>
            <a:picLocks noGrp="1" noChangeAspect="1"/>
          </p:cNvPicPr>
          <p:nvPr>
            <p:ph idx="1"/>
          </p:nvPr>
        </p:nvPicPr>
        <p:blipFill>
          <a:blip r:embed="rId5"/>
          <a:stretch>
            <a:fillRect/>
          </a:stretch>
        </p:blipFill>
        <p:spPr>
          <a:xfrm>
            <a:off x="1046788" y="1146846"/>
            <a:ext cx="8819108" cy="4165347"/>
          </a:xfrm>
          <a:prstGeom prst="rect">
            <a:avLst/>
          </a:prstGeom>
        </p:spPr>
      </p:pic>
    </p:spTree>
    <p:extLst>
      <p:ext uri="{BB962C8B-B14F-4D97-AF65-F5344CB8AC3E}">
        <p14:creationId xmlns:p14="http://schemas.microsoft.com/office/powerpoint/2010/main" val="13539312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935AF-F490-C18E-E191-4ED0C70785BE}"/>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7A176A13-D4D0-2492-A756-F0AC7E8EE7B9}"/>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21662" cy="6858000"/>
          </a:xfrm>
          <a:prstGeom prst="rect">
            <a:avLst/>
          </a:prstGeom>
        </p:spPr>
      </p:pic>
      <p:pic>
        <p:nvPicPr>
          <p:cNvPr id="11" name="Picture 10">
            <a:extLst>
              <a:ext uri="{FF2B5EF4-FFF2-40B4-BE49-F238E27FC236}">
                <a16:creationId xmlns:a16="http://schemas.microsoft.com/office/drawing/2014/main" id="{7ED5385C-FF22-C455-AA24-104690D210FC}"/>
              </a:ext>
            </a:extLst>
          </p:cNvPr>
          <p:cNvPicPr>
            <a:picLocks noChangeAspect="1"/>
          </p:cNvPicPr>
          <p:nvPr/>
        </p:nvPicPr>
        <p:blipFill>
          <a:blip r:embed="rId3"/>
          <a:stretch>
            <a:fillRect/>
          </a:stretch>
        </p:blipFill>
        <p:spPr>
          <a:xfrm>
            <a:off x="9008693" y="3994484"/>
            <a:ext cx="3112969" cy="2827614"/>
          </a:xfrm>
          <a:prstGeom prst="rect">
            <a:avLst/>
          </a:prstGeom>
        </p:spPr>
      </p:pic>
      <p:pic>
        <p:nvPicPr>
          <p:cNvPr id="9" name="Graphic 8">
            <a:extLst>
              <a:ext uri="{FF2B5EF4-FFF2-40B4-BE49-F238E27FC236}">
                <a16:creationId xmlns:a16="http://schemas.microsoft.com/office/drawing/2014/main" id="{A12EB474-5824-D8F4-8AA2-F3E58438737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5474" y="187569"/>
            <a:ext cx="2324472" cy="573370"/>
          </a:xfrm>
          <a:prstGeom prst="rect">
            <a:avLst/>
          </a:prstGeom>
        </p:spPr>
      </p:pic>
      <p:sp>
        <p:nvSpPr>
          <p:cNvPr id="5" name="TextBox 4">
            <a:extLst>
              <a:ext uri="{FF2B5EF4-FFF2-40B4-BE49-F238E27FC236}">
                <a16:creationId xmlns:a16="http://schemas.microsoft.com/office/drawing/2014/main" id="{1B5F4C0D-327D-5D45-9988-F3401EA503C7}"/>
              </a:ext>
            </a:extLst>
          </p:cNvPr>
          <p:cNvSpPr txBox="1"/>
          <p:nvPr/>
        </p:nvSpPr>
        <p:spPr>
          <a:xfrm>
            <a:off x="1023800" y="5804150"/>
            <a:ext cx="7984893" cy="369332"/>
          </a:xfrm>
          <a:prstGeom prst="rect">
            <a:avLst/>
          </a:prstGeom>
          <a:noFill/>
        </p:spPr>
        <p:txBody>
          <a:bodyPr wrap="square" rtlCol="0">
            <a:spAutoFit/>
          </a:bodyPr>
          <a:lstStyle/>
          <a:p>
            <a:r>
              <a:rPr lang="en-US" dirty="0"/>
              <a:t>Clicking the title of the graphs allows data entry and correction.</a:t>
            </a:r>
          </a:p>
        </p:txBody>
      </p:sp>
      <p:pic>
        <p:nvPicPr>
          <p:cNvPr id="4" name="Content Placeholder 3">
            <a:extLst>
              <a:ext uri="{FF2B5EF4-FFF2-40B4-BE49-F238E27FC236}">
                <a16:creationId xmlns:a16="http://schemas.microsoft.com/office/drawing/2014/main" id="{800E5322-A516-83B5-BDA5-1EC122BDE048}"/>
              </a:ext>
            </a:extLst>
          </p:cNvPr>
          <p:cNvPicPr>
            <a:picLocks noChangeAspect="1"/>
          </p:cNvPicPr>
          <p:nvPr/>
        </p:nvPicPr>
        <p:blipFill>
          <a:blip r:embed="rId5"/>
          <a:stretch>
            <a:fillRect/>
          </a:stretch>
        </p:blipFill>
        <p:spPr>
          <a:xfrm>
            <a:off x="1023800" y="1053850"/>
            <a:ext cx="8863137" cy="4182293"/>
          </a:xfrm>
          <a:prstGeom prst="rect">
            <a:avLst/>
          </a:prstGeom>
        </p:spPr>
      </p:pic>
    </p:spTree>
    <p:extLst>
      <p:ext uri="{BB962C8B-B14F-4D97-AF65-F5344CB8AC3E}">
        <p14:creationId xmlns:p14="http://schemas.microsoft.com/office/powerpoint/2010/main" val="16101279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5B2E9-132D-ABAE-B3FD-DE6B186A4C74}"/>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AFDB49EB-D4C7-324A-0C5A-9E5169EB7739}"/>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21662" cy="6858000"/>
          </a:xfrm>
          <a:prstGeom prst="rect">
            <a:avLst/>
          </a:prstGeom>
        </p:spPr>
      </p:pic>
      <p:pic>
        <p:nvPicPr>
          <p:cNvPr id="11" name="Picture 10">
            <a:extLst>
              <a:ext uri="{FF2B5EF4-FFF2-40B4-BE49-F238E27FC236}">
                <a16:creationId xmlns:a16="http://schemas.microsoft.com/office/drawing/2014/main" id="{2F5DC38C-D374-2A72-C65D-4D222B47BB7D}"/>
              </a:ext>
            </a:extLst>
          </p:cNvPr>
          <p:cNvPicPr>
            <a:picLocks noChangeAspect="1"/>
          </p:cNvPicPr>
          <p:nvPr/>
        </p:nvPicPr>
        <p:blipFill>
          <a:blip r:embed="rId3"/>
          <a:stretch>
            <a:fillRect/>
          </a:stretch>
        </p:blipFill>
        <p:spPr>
          <a:xfrm>
            <a:off x="9008693" y="3994484"/>
            <a:ext cx="3112969" cy="2827614"/>
          </a:xfrm>
          <a:prstGeom prst="rect">
            <a:avLst/>
          </a:prstGeom>
        </p:spPr>
      </p:pic>
      <p:pic>
        <p:nvPicPr>
          <p:cNvPr id="9" name="Graphic 8">
            <a:extLst>
              <a:ext uri="{FF2B5EF4-FFF2-40B4-BE49-F238E27FC236}">
                <a16:creationId xmlns:a16="http://schemas.microsoft.com/office/drawing/2014/main" id="{27A3437C-18CE-F49D-A0E9-FFC083CC492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5474" y="187569"/>
            <a:ext cx="2324472" cy="573370"/>
          </a:xfrm>
          <a:prstGeom prst="rect">
            <a:avLst/>
          </a:prstGeom>
        </p:spPr>
      </p:pic>
      <p:sp>
        <p:nvSpPr>
          <p:cNvPr id="5" name="TextBox 4">
            <a:extLst>
              <a:ext uri="{FF2B5EF4-FFF2-40B4-BE49-F238E27FC236}">
                <a16:creationId xmlns:a16="http://schemas.microsoft.com/office/drawing/2014/main" id="{26AC51C7-9CEB-72BB-0A53-CF837AF0F5CC}"/>
              </a:ext>
            </a:extLst>
          </p:cNvPr>
          <p:cNvSpPr txBox="1"/>
          <p:nvPr/>
        </p:nvSpPr>
        <p:spPr>
          <a:xfrm>
            <a:off x="1023800" y="5804150"/>
            <a:ext cx="8813219" cy="369332"/>
          </a:xfrm>
          <a:prstGeom prst="rect">
            <a:avLst/>
          </a:prstGeom>
          <a:noFill/>
        </p:spPr>
        <p:txBody>
          <a:bodyPr wrap="square" rtlCol="0">
            <a:spAutoFit/>
          </a:bodyPr>
          <a:lstStyle/>
          <a:p>
            <a:r>
              <a:rPr lang="en-US" dirty="0"/>
              <a:t>In this case the HCP clicked PANSS allowing data entry/editing.</a:t>
            </a:r>
          </a:p>
        </p:txBody>
      </p:sp>
      <p:pic>
        <p:nvPicPr>
          <p:cNvPr id="4" name="Content Placeholder 3">
            <a:extLst>
              <a:ext uri="{FF2B5EF4-FFF2-40B4-BE49-F238E27FC236}">
                <a16:creationId xmlns:a16="http://schemas.microsoft.com/office/drawing/2014/main" id="{81EDDC83-D37F-3A88-31BF-DDBC96FAB671}"/>
              </a:ext>
            </a:extLst>
          </p:cNvPr>
          <p:cNvPicPr>
            <a:picLocks noChangeAspect="1"/>
          </p:cNvPicPr>
          <p:nvPr/>
        </p:nvPicPr>
        <p:blipFill>
          <a:blip r:embed="rId5"/>
          <a:stretch>
            <a:fillRect/>
          </a:stretch>
        </p:blipFill>
        <p:spPr>
          <a:xfrm>
            <a:off x="1023801" y="1183878"/>
            <a:ext cx="8814778" cy="4187020"/>
          </a:xfrm>
          <a:prstGeom prst="rect">
            <a:avLst/>
          </a:prstGeom>
        </p:spPr>
      </p:pic>
    </p:spTree>
    <p:extLst>
      <p:ext uri="{BB962C8B-B14F-4D97-AF65-F5344CB8AC3E}">
        <p14:creationId xmlns:p14="http://schemas.microsoft.com/office/powerpoint/2010/main" val="27621461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F8B41-6BDD-A2A8-402F-DBD3D0D947E0}"/>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17AB7A9D-F605-D0E9-D801-23C9D3F7AA3B}"/>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21662" cy="6858000"/>
          </a:xfrm>
          <a:prstGeom prst="rect">
            <a:avLst/>
          </a:prstGeom>
        </p:spPr>
      </p:pic>
      <p:pic>
        <p:nvPicPr>
          <p:cNvPr id="11" name="Picture 10">
            <a:extLst>
              <a:ext uri="{FF2B5EF4-FFF2-40B4-BE49-F238E27FC236}">
                <a16:creationId xmlns:a16="http://schemas.microsoft.com/office/drawing/2014/main" id="{19B58997-6FAE-01A0-23CC-AC12BD6C998F}"/>
              </a:ext>
            </a:extLst>
          </p:cNvPr>
          <p:cNvPicPr>
            <a:picLocks noChangeAspect="1"/>
          </p:cNvPicPr>
          <p:nvPr/>
        </p:nvPicPr>
        <p:blipFill>
          <a:blip r:embed="rId3"/>
          <a:stretch>
            <a:fillRect/>
          </a:stretch>
        </p:blipFill>
        <p:spPr>
          <a:xfrm>
            <a:off x="9008693" y="3994484"/>
            <a:ext cx="3112969" cy="2827614"/>
          </a:xfrm>
          <a:prstGeom prst="rect">
            <a:avLst/>
          </a:prstGeom>
        </p:spPr>
      </p:pic>
      <p:pic>
        <p:nvPicPr>
          <p:cNvPr id="9" name="Graphic 8">
            <a:extLst>
              <a:ext uri="{FF2B5EF4-FFF2-40B4-BE49-F238E27FC236}">
                <a16:creationId xmlns:a16="http://schemas.microsoft.com/office/drawing/2014/main" id="{DD05BD6F-6A51-6E1F-2D14-62DF56BDDE6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5474" y="187569"/>
            <a:ext cx="2324472" cy="573370"/>
          </a:xfrm>
          <a:prstGeom prst="rect">
            <a:avLst/>
          </a:prstGeom>
        </p:spPr>
      </p:pic>
      <p:sp>
        <p:nvSpPr>
          <p:cNvPr id="5" name="TextBox 4">
            <a:extLst>
              <a:ext uri="{FF2B5EF4-FFF2-40B4-BE49-F238E27FC236}">
                <a16:creationId xmlns:a16="http://schemas.microsoft.com/office/drawing/2014/main" id="{BB046CBA-530A-58D0-7D62-7B8D722CED1E}"/>
              </a:ext>
            </a:extLst>
          </p:cNvPr>
          <p:cNvSpPr txBox="1"/>
          <p:nvPr/>
        </p:nvSpPr>
        <p:spPr>
          <a:xfrm>
            <a:off x="905824" y="4117108"/>
            <a:ext cx="8303525" cy="2862322"/>
          </a:xfrm>
          <a:prstGeom prst="rect">
            <a:avLst/>
          </a:prstGeom>
          <a:noFill/>
        </p:spPr>
        <p:txBody>
          <a:bodyPr wrap="square" rtlCol="0">
            <a:spAutoFit/>
          </a:bodyPr>
          <a:lstStyle/>
          <a:p>
            <a:r>
              <a:rPr lang="en-US" b="1" dirty="0"/>
              <a:t>Benefits of using </a:t>
            </a:r>
            <a:r>
              <a:rPr lang="en-US" b="1" dirty="0" err="1"/>
              <a:t>EPICare</a:t>
            </a:r>
            <a:r>
              <a:rPr lang="en-US" b="1" dirty="0"/>
              <a:t> Dashboard</a:t>
            </a:r>
          </a:p>
          <a:p>
            <a:pPr marL="285750" indent="-285750">
              <a:buFont typeface="Arial" panose="020B0604020202020204" pitchFamily="34" charset="0"/>
              <a:buChar char="•"/>
            </a:pPr>
            <a:r>
              <a:rPr lang="en-US" dirty="0"/>
              <a:t>Integrated into existing </a:t>
            </a:r>
            <a:r>
              <a:rPr lang="en-US" dirty="0" err="1"/>
              <a:t>RiO</a:t>
            </a:r>
            <a:r>
              <a:rPr lang="en-US" dirty="0"/>
              <a:t> system, one of the biggest EPRs in the country.</a:t>
            </a:r>
          </a:p>
          <a:p>
            <a:pPr marL="285750" indent="-285750">
              <a:buFont typeface="Arial" panose="020B0604020202020204" pitchFamily="34" charset="0"/>
              <a:buChar char="•"/>
            </a:pPr>
            <a:r>
              <a:rPr lang="en-US" dirty="0"/>
              <a:t>Familiar interface for Providers.</a:t>
            </a:r>
          </a:p>
          <a:p>
            <a:pPr marL="285750" indent="-285750">
              <a:buFont typeface="Arial" panose="020B0604020202020204" pitchFamily="34" charset="0"/>
              <a:buChar char="•"/>
            </a:pPr>
            <a:r>
              <a:rPr lang="en-US" dirty="0"/>
              <a:t>Clear NCAP Status.</a:t>
            </a:r>
          </a:p>
          <a:p>
            <a:pPr marL="285750" indent="-285750">
              <a:buFont typeface="Arial" panose="020B0604020202020204" pitchFamily="34" charset="0"/>
              <a:buChar char="•"/>
            </a:pPr>
            <a:r>
              <a:rPr lang="en-US" dirty="0"/>
              <a:t>Graphs showing data from multiple sources</a:t>
            </a:r>
          </a:p>
          <a:p>
            <a:pPr marL="742950" lvl="1" indent="-285750">
              <a:buFont typeface="Arial" panose="020B0604020202020204" pitchFamily="34" charset="0"/>
              <a:buChar char="•"/>
            </a:pPr>
            <a:r>
              <a:rPr lang="en-US" dirty="0"/>
              <a:t>EHR</a:t>
            </a:r>
          </a:p>
          <a:p>
            <a:pPr marL="742950" lvl="1" indent="-285750">
              <a:buFont typeface="Arial" panose="020B0604020202020204" pitchFamily="34" charset="0"/>
              <a:buChar char="•"/>
            </a:pPr>
            <a:r>
              <a:rPr lang="en-US" dirty="0"/>
              <a:t>Existing Apps</a:t>
            </a:r>
          </a:p>
          <a:p>
            <a:pPr marL="1200150" lvl="2" indent="-285750">
              <a:buFont typeface="Arial" panose="020B0604020202020204" pitchFamily="34" charset="0"/>
              <a:buChar char="•"/>
            </a:pPr>
            <a:r>
              <a:rPr lang="en-US" dirty="0"/>
              <a:t>Trust Apps</a:t>
            </a:r>
          </a:p>
          <a:p>
            <a:pPr marL="1200150" lvl="2" indent="-285750">
              <a:buFont typeface="Arial" panose="020B0604020202020204" pitchFamily="34" charset="0"/>
              <a:buChar char="•"/>
            </a:pPr>
            <a:r>
              <a:rPr lang="en-US" dirty="0"/>
              <a:t>Early Intervention MH Mission App</a:t>
            </a:r>
          </a:p>
          <a:p>
            <a:endParaRPr lang="en-US" dirty="0"/>
          </a:p>
        </p:txBody>
      </p:sp>
      <p:pic>
        <p:nvPicPr>
          <p:cNvPr id="6" name="Content Placeholder 3">
            <a:extLst>
              <a:ext uri="{FF2B5EF4-FFF2-40B4-BE49-F238E27FC236}">
                <a16:creationId xmlns:a16="http://schemas.microsoft.com/office/drawing/2014/main" id="{60E84BCA-24C5-9DCC-3CC9-966CE6858B0C}"/>
              </a:ext>
            </a:extLst>
          </p:cNvPr>
          <p:cNvPicPr>
            <a:picLocks noChangeAspect="1"/>
          </p:cNvPicPr>
          <p:nvPr/>
        </p:nvPicPr>
        <p:blipFill>
          <a:blip r:embed="rId5">
            <a:alphaModFix amt="63000"/>
          </a:blip>
          <a:stretch>
            <a:fillRect/>
          </a:stretch>
        </p:blipFill>
        <p:spPr>
          <a:xfrm>
            <a:off x="7821243" y="1764863"/>
            <a:ext cx="3920451" cy="1952058"/>
          </a:xfrm>
          <a:prstGeom prst="rect">
            <a:avLst/>
          </a:prstGeom>
        </p:spPr>
      </p:pic>
      <p:pic>
        <p:nvPicPr>
          <p:cNvPr id="3" name="Content Placeholder 3">
            <a:extLst>
              <a:ext uri="{FF2B5EF4-FFF2-40B4-BE49-F238E27FC236}">
                <a16:creationId xmlns:a16="http://schemas.microsoft.com/office/drawing/2014/main" id="{18A895DA-6564-7351-9635-71F6B2947CB4}"/>
              </a:ext>
            </a:extLst>
          </p:cNvPr>
          <p:cNvPicPr>
            <a:picLocks noChangeAspect="1"/>
          </p:cNvPicPr>
          <p:nvPr/>
        </p:nvPicPr>
        <p:blipFill>
          <a:blip r:embed="rId6">
            <a:alphaModFix amt="73000"/>
          </a:blip>
          <a:stretch>
            <a:fillRect/>
          </a:stretch>
        </p:blipFill>
        <p:spPr>
          <a:xfrm>
            <a:off x="4616668" y="676022"/>
            <a:ext cx="4770566" cy="2253183"/>
          </a:xfrm>
          <a:prstGeom prst="rect">
            <a:avLst/>
          </a:prstGeom>
          <a:effectLst>
            <a:outerShdw blurRad="50800" dist="50800" dir="5400000" algn="ctr" rotWithShape="0">
              <a:srgbClr val="000000">
                <a:alpha val="0"/>
              </a:srgbClr>
            </a:outerShdw>
          </a:effectLst>
        </p:spPr>
      </p:pic>
      <p:pic>
        <p:nvPicPr>
          <p:cNvPr id="2" name="Content Placeholder 3">
            <a:extLst>
              <a:ext uri="{FF2B5EF4-FFF2-40B4-BE49-F238E27FC236}">
                <a16:creationId xmlns:a16="http://schemas.microsoft.com/office/drawing/2014/main" id="{EB086DDB-60C1-F990-81C5-0E1FB6C67BC7}"/>
              </a:ext>
            </a:extLst>
          </p:cNvPr>
          <p:cNvPicPr>
            <a:picLocks noGrp="1" noChangeAspect="1"/>
          </p:cNvPicPr>
          <p:nvPr>
            <p:ph idx="1"/>
          </p:nvPr>
        </p:nvPicPr>
        <p:blipFill>
          <a:blip r:embed="rId7"/>
          <a:stretch>
            <a:fillRect/>
          </a:stretch>
        </p:blipFill>
        <p:spPr>
          <a:xfrm>
            <a:off x="905824" y="959707"/>
            <a:ext cx="5746982" cy="2964167"/>
          </a:xfrm>
          <a:prstGeom prst="rect">
            <a:avLst/>
          </a:prstGeom>
        </p:spPr>
      </p:pic>
    </p:spTree>
    <p:extLst>
      <p:ext uri="{BB962C8B-B14F-4D97-AF65-F5344CB8AC3E}">
        <p14:creationId xmlns:p14="http://schemas.microsoft.com/office/powerpoint/2010/main" val="34258046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2F8AB-18AC-AA8A-99E7-7123FC004A1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26EAE7DF-21CA-1BF8-D4F8-0DA8539891EF}"/>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21662" cy="6858000"/>
          </a:xfrm>
          <a:prstGeom prst="rect">
            <a:avLst/>
          </a:prstGeom>
        </p:spPr>
      </p:pic>
      <p:pic>
        <p:nvPicPr>
          <p:cNvPr id="11" name="Picture 10">
            <a:extLst>
              <a:ext uri="{FF2B5EF4-FFF2-40B4-BE49-F238E27FC236}">
                <a16:creationId xmlns:a16="http://schemas.microsoft.com/office/drawing/2014/main" id="{AF05CE2F-27CB-1C60-AF1F-6F7989E59BDA}"/>
              </a:ext>
            </a:extLst>
          </p:cNvPr>
          <p:cNvPicPr>
            <a:picLocks noChangeAspect="1"/>
          </p:cNvPicPr>
          <p:nvPr/>
        </p:nvPicPr>
        <p:blipFill>
          <a:blip r:embed="rId3"/>
          <a:stretch>
            <a:fillRect/>
          </a:stretch>
        </p:blipFill>
        <p:spPr>
          <a:xfrm>
            <a:off x="9008693" y="3994484"/>
            <a:ext cx="3112969" cy="2827614"/>
          </a:xfrm>
          <a:prstGeom prst="rect">
            <a:avLst/>
          </a:prstGeom>
        </p:spPr>
      </p:pic>
      <p:pic>
        <p:nvPicPr>
          <p:cNvPr id="9" name="Graphic 8">
            <a:extLst>
              <a:ext uri="{FF2B5EF4-FFF2-40B4-BE49-F238E27FC236}">
                <a16:creationId xmlns:a16="http://schemas.microsoft.com/office/drawing/2014/main" id="{48F0E5DE-82BC-8C7A-82EB-22A8F997247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5474" y="187569"/>
            <a:ext cx="2324472" cy="573370"/>
          </a:xfrm>
          <a:prstGeom prst="rect">
            <a:avLst/>
          </a:prstGeom>
        </p:spPr>
      </p:pic>
      <p:sp>
        <p:nvSpPr>
          <p:cNvPr id="5" name="TextBox 4">
            <a:extLst>
              <a:ext uri="{FF2B5EF4-FFF2-40B4-BE49-F238E27FC236}">
                <a16:creationId xmlns:a16="http://schemas.microsoft.com/office/drawing/2014/main" id="{3CB4C55F-B6FB-17BE-27D2-9C82D2AEC3F8}"/>
              </a:ext>
            </a:extLst>
          </p:cNvPr>
          <p:cNvSpPr txBox="1"/>
          <p:nvPr/>
        </p:nvSpPr>
        <p:spPr>
          <a:xfrm>
            <a:off x="905824" y="5994034"/>
            <a:ext cx="8303525" cy="369332"/>
          </a:xfrm>
          <a:prstGeom prst="rect">
            <a:avLst/>
          </a:prstGeom>
          <a:noFill/>
        </p:spPr>
        <p:txBody>
          <a:bodyPr wrap="square" rtlCol="0">
            <a:spAutoFit/>
          </a:bodyPr>
          <a:lstStyle/>
          <a:p>
            <a:r>
              <a:rPr lang="en-US" b="1" dirty="0"/>
              <a:t>App Store / Download / Onboard / Updates</a:t>
            </a:r>
          </a:p>
        </p:txBody>
      </p:sp>
      <p:pic>
        <p:nvPicPr>
          <p:cNvPr id="8" name="Picture 7">
            <a:extLst>
              <a:ext uri="{FF2B5EF4-FFF2-40B4-BE49-F238E27FC236}">
                <a16:creationId xmlns:a16="http://schemas.microsoft.com/office/drawing/2014/main" id="{92933F34-11F6-9B58-81BE-AD89E8F0ABA1}"/>
              </a:ext>
            </a:extLst>
          </p:cNvPr>
          <p:cNvPicPr>
            <a:picLocks noChangeAspect="1"/>
          </p:cNvPicPr>
          <p:nvPr/>
        </p:nvPicPr>
        <p:blipFill>
          <a:blip r:embed="rId5"/>
          <a:stretch>
            <a:fillRect/>
          </a:stretch>
        </p:blipFill>
        <p:spPr>
          <a:xfrm>
            <a:off x="828574" y="1088697"/>
            <a:ext cx="6342120" cy="4577578"/>
          </a:xfrm>
          <a:prstGeom prst="rect">
            <a:avLst/>
          </a:prstGeom>
          <a:ln w="15875">
            <a:solidFill>
              <a:schemeClr val="tx1"/>
            </a:solidFill>
          </a:ln>
        </p:spPr>
      </p:pic>
      <p:pic>
        <p:nvPicPr>
          <p:cNvPr id="10" name="Picture 2">
            <a:extLst>
              <a:ext uri="{FF2B5EF4-FFF2-40B4-BE49-F238E27FC236}">
                <a16:creationId xmlns:a16="http://schemas.microsoft.com/office/drawing/2014/main" id="{810A044A-31EC-D75F-A710-6D98F7CEE0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434" y="1088697"/>
            <a:ext cx="2036598" cy="4577578"/>
          </a:xfrm>
          <a:prstGeom prst="rect">
            <a:avLst/>
          </a:prstGeom>
          <a:noFill/>
          <a:ln w="158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7335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30717-CC63-FFAF-6BF4-A3E3EF86B340}"/>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A766E495-1765-DA8D-DAFD-8D1B34F2BDD5}"/>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21662" cy="6858000"/>
          </a:xfrm>
          <a:prstGeom prst="rect">
            <a:avLst/>
          </a:prstGeom>
        </p:spPr>
      </p:pic>
      <p:pic>
        <p:nvPicPr>
          <p:cNvPr id="11" name="Picture 10">
            <a:extLst>
              <a:ext uri="{FF2B5EF4-FFF2-40B4-BE49-F238E27FC236}">
                <a16:creationId xmlns:a16="http://schemas.microsoft.com/office/drawing/2014/main" id="{5768F1D7-6EDB-5C5A-8580-57ADB9B0CDF1}"/>
              </a:ext>
            </a:extLst>
          </p:cNvPr>
          <p:cNvPicPr>
            <a:picLocks noChangeAspect="1"/>
          </p:cNvPicPr>
          <p:nvPr/>
        </p:nvPicPr>
        <p:blipFill>
          <a:blip r:embed="rId3"/>
          <a:stretch>
            <a:fillRect/>
          </a:stretch>
        </p:blipFill>
        <p:spPr>
          <a:xfrm>
            <a:off x="9008693" y="3994484"/>
            <a:ext cx="3112969" cy="2827614"/>
          </a:xfrm>
          <a:prstGeom prst="rect">
            <a:avLst/>
          </a:prstGeom>
        </p:spPr>
      </p:pic>
      <p:pic>
        <p:nvPicPr>
          <p:cNvPr id="9" name="Graphic 8">
            <a:extLst>
              <a:ext uri="{FF2B5EF4-FFF2-40B4-BE49-F238E27FC236}">
                <a16:creationId xmlns:a16="http://schemas.microsoft.com/office/drawing/2014/main" id="{DDE847B4-8266-F8E7-BFB8-6F14B01A745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5474" y="187569"/>
            <a:ext cx="2324472" cy="573370"/>
          </a:xfrm>
          <a:prstGeom prst="rect">
            <a:avLst/>
          </a:prstGeom>
        </p:spPr>
      </p:pic>
      <p:sp>
        <p:nvSpPr>
          <p:cNvPr id="5" name="TextBox 4">
            <a:extLst>
              <a:ext uri="{FF2B5EF4-FFF2-40B4-BE49-F238E27FC236}">
                <a16:creationId xmlns:a16="http://schemas.microsoft.com/office/drawing/2014/main" id="{044B03B9-8403-C455-1E80-436E29A255CB}"/>
              </a:ext>
            </a:extLst>
          </p:cNvPr>
          <p:cNvSpPr txBox="1"/>
          <p:nvPr/>
        </p:nvSpPr>
        <p:spPr>
          <a:xfrm>
            <a:off x="905824" y="5815578"/>
            <a:ext cx="8303525" cy="369332"/>
          </a:xfrm>
          <a:prstGeom prst="rect">
            <a:avLst/>
          </a:prstGeom>
          <a:noFill/>
        </p:spPr>
        <p:txBody>
          <a:bodyPr wrap="square" rtlCol="0">
            <a:spAutoFit/>
          </a:bodyPr>
          <a:lstStyle/>
          <a:p>
            <a:r>
              <a:rPr lang="en-US" dirty="0"/>
              <a:t>Onboarding a Service User so they can use the App.</a:t>
            </a:r>
            <a:endParaRPr lang="en-US" b="1" dirty="0"/>
          </a:p>
        </p:txBody>
      </p:sp>
      <p:pic>
        <p:nvPicPr>
          <p:cNvPr id="2" name="Content Placeholder 3">
            <a:extLst>
              <a:ext uri="{FF2B5EF4-FFF2-40B4-BE49-F238E27FC236}">
                <a16:creationId xmlns:a16="http://schemas.microsoft.com/office/drawing/2014/main" id="{1190CE62-1BF3-D1F1-BFF2-B56FF3EDF584}"/>
              </a:ext>
            </a:extLst>
          </p:cNvPr>
          <p:cNvPicPr>
            <a:picLocks noGrp="1" noChangeAspect="1"/>
          </p:cNvPicPr>
          <p:nvPr>
            <p:ph idx="1"/>
          </p:nvPr>
        </p:nvPicPr>
        <p:blipFill>
          <a:blip r:embed="rId5"/>
          <a:stretch>
            <a:fillRect/>
          </a:stretch>
        </p:blipFill>
        <p:spPr>
          <a:xfrm>
            <a:off x="905824" y="1403839"/>
            <a:ext cx="8799639" cy="3774552"/>
          </a:xfrm>
          <a:prstGeom prst="rect">
            <a:avLst/>
          </a:prstGeom>
        </p:spPr>
      </p:pic>
    </p:spTree>
    <p:extLst>
      <p:ext uri="{BB962C8B-B14F-4D97-AF65-F5344CB8AC3E}">
        <p14:creationId xmlns:p14="http://schemas.microsoft.com/office/powerpoint/2010/main" val="6910614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777D0-F5FC-7BC6-CC63-3D247CD8A5A1}"/>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0F7BC50C-0644-83C0-C2FF-570383EDBCBE}"/>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21662" cy="6858000"/>
          </a:xfrm>
          <a:prstGeom prst="rect">
            <a:avLst/>
          </a:prstGeom>
        </p:spPr>
      </p:pic>
      <p:pic>
        <p:nvPicPr>
          <p:cNvPr id="11" name="Picture 10">
            <a:extLst>
              <a:ext uri="{FF2B5EF4-FFF2-40B4-BE49-F238E27FC236}">
                <a16:creationId xmlns:a16="http://schemas.microsoft.com/office/drawing/2014/main" id="{14CECCC5-84B0-5C34-4018-82BE9C70A49D}"/>
              </a:ext>
            </a:extLst>
          </p:cNvPr>
          <p:cNvPicPr>
            <a:picLocks noChangeAspect="1"/>
          </p:cNvPicPr>
          <p:nvPr/>
        </p:nvPicPr>
        <p:blipFill>
          <a:blip r:embed="rId3"/>
          <a:stretch>
            <a:fillRect/>
          </a:stretch>
        </p:blipFill>
        <p:spPr>
          <a:xfrm>
            <a:off x="9008693" y="3994484"/>
            <a:ext cx="3112969" cy="2827614"/>
          </a:xfrm>
          <a:prstGeom prst="rect">
            <a:avLst/>
          </a:prstGeom>
        </p:spPr>
      </p:pic>
      <p:pic>
        <p:nvPicPr>
          <p:cNvPr id="9" name="Graphic 8">
            <a:extLst>
              <a:ext uri="{FF2B5EF4-FFF2-40B4-BE49-F238E27FC236}">
                <a16:creationId xmlns:a16="http://schemas.microsoft.com/office/drawing/2014/main" id="{E8FAE522-A39B-C13F-45CF-759787909A2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5474" y="187569"/>
            <a:ext cx="2324472" cy="573370"/>
          </a:xfrm>
          <a:prstGeom prst="rect">
            <a:avLst/>
          </a:prstGeom>
        </p:spPr>
      </p:pic>
      <p:sp>
        <p:nvSpPr>
          <p:cNvPr id="5" name="TextBox 4">
            <a:extLst>
              <a:ext uri="{FF2B5EF4-FFF2-40B4-BE49-F238E27FC236}">
                <a16:creationId xmlns:a16="http://schemas.microsoft.com/office/drawing/2014/main" id="{3B0C7B22-6B77-96AB-123E-27B2AAD15395}"/>
              </a:ext>
            </a:extLst>
          </p:cNvPr>
          <p:cNvSpPr txBox="1"/>
          <p:nvPr/>
        </p:nvSpPr>
        <p:spPr>
          <a:xfrm>
            <a:off x="905824" y="5815578"/>
            <a:ext cx="8303525" cy="369332"/>
          </a:xfrm>
          <a:prstGeom prst="rect">
            <a:avLst/>
          </a:prstGeom>
          <a:noFill/>
        </p:spPr>
        <p:txBody>
          <a:bodyPr wrap="square" rtlCol="0">
            <a:spAutoFit/>
          </a:bodyPr>
          <a:lstStyle/>
          <a:p>
            <a:r>
              <a:rPr lang="en-US" dirty="0"/>
              <a:t>Onboarding a Service User with a simple click.</a:t>
            </a:r>
          </a:p>
        </p:txBody>
      </p:sp>
      <p:pic>
        <p:nvPicPr>
          <p:cNvPr id="6" name="Picture 5">
            <a:extLst>
              <a:ext uri="{FF2B5EF4-FFF2-40B4-BE49-F238E27FC236}">
                <a16:creationId xmlns:a16="http://schemas.microsoft.com/office/drawing/2014/main" id="{E4CC8C8C-AB44-8612-9D3B-48A5C0D679B1}"/>
              </a:ext>
            </a:extLst>
          </p:cNvPr>
          <p:cNvPicPr>
            <a:picLocks noChangeAspect="1"/>
          </p:cNvPicPr>
          <p:nvPr/>
        </p:nvPicPr>
        <p:blipFill>
          <a:blip r:embed="rId5"/>
          <a:stretch>
            <a:fillRect/>
          </a:stretch>
        </p:blipFill>
        <p:spPr>
          <a:xfrm>
            <a:off x="905824" y="1004295"/>
            <a:ext cx="6120618" cy="4416349"/>
          </a:xfrm>
          <a:prstGeom prst="rect">
            <a:avLst/>
          </a:prstGeom>
          <a:ln w="15875">
            <a:solidFill>
              <a:schemeClr val="tx1"/>
            </a:solidFill>
          </a:ln>
        </p:spPr>
      </p:pic>
    </p:spTree>
    <p:extLst>
      <p:ext uri="{BB962C8B-B14F-4D97-AF65-F5344CB8AC3E}">
        <p14:creationId xmlns:p14="http://schemas.microsoft.com/office/powerpoint/2010/main" val="1552110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5247E-6AC0-3587-B744-5731AD49D42C}"/>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AFCA97CF-A8CF-96E1-E9E1-7720E2578BE9}"/>
              </a:ext>
            </a:extLst>
          </p:cNvPr>
          <p:cNvPicPr>
            <a:picLocks noChangeAspect="1" noChangeArrowheads="1"/>
          </p:cNvPicPr>
          <p:nvPr/>
        </p:nvPicPr>
        <p:blipFill>
          <a:blip r:embed="rId4">
            <a:alphaModFix amt="70000"/>
            <a:extLst>
              <a:ext uri="{28A0092B-C50C-407E-A947-70E740481C1C}">
                <a14:useLocalDpi xmlns:a14="http://schemas.microsoft.com/office/drawing/2010/main" val="0"/>
              </a:ext>
            </a:extLst>
          </a:blip>
          <a:srcRect t="6099" b="85839"/>
          <a:stretch>
            <a:fillRect/>
          </a:stretch>
        </p:blipFill>
        <p:spPr bwMode="auto">
          <a:xfrm>
            <a:off x="0" y="-7088"/>
            <a:ext cx="12192000" cy="552893"/>
          </a:xfrm>
          <a:prstGeom prst="rect">
            <a:avLst/>
          </a:prstGeom>
          <a:noFill/>
        </p:spPr>
      </p:pic>
      <p:pic>
        <p:nvPicPr>
          <p:cNvPr id="6" name="Picture 5" descr="A black and grey logo&#10;&#10;AI-generated content may be incorrect.">
            <a:extLst>
              <a:ext uri="{FF2B5EF4-FFF2-40B4-BE49-F238E27FC236}">
                <a16:creationId xmlns:a16="http://schemas.microsoft.com/office/drawing/2014/main" id="{6F1D053C-4593-4950-1FCC-269EA8E6E6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084" y="74392"/>
            <a:ext cx="1436603" cy="389935"/>
          </a:xfrm>
          <a:prstGeom prst="rect">
            <a:avLst/>
          </a:prstGeom>
        </p:spPr>
      </p:pic>
      <p:sp>
        <p:nvSpPr>
          <p:cNvPr id="5" name="Title 1">
            <a:extLst>
              <a:ext uri="{FF2B5EF4-FFF2-40B4-BE49-F238E27FC236}">
                <a16:creationId xmlns:a16="http://schemas.microsoft.com/office/drawing/2014/main" id="{40020BC2-51EC-C777-5569-2E7D61FD1CC8}"/>
              </a:ext>
            </a:extLst>
          </p:cNvPr>
          <p:cNvSpPr txBox="1">
            <a:spLocks/>
          </p:cNvSpPr>
          <p:nvPr/>
        </p:nvSpPr>
        <p:spPr>
          <a:xfrm>
            <a:off x="271659" y="834505"/>
            <a:ext cx="6891141" cy="5909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b="1" i="0" kern="1200">
                <a:solidFill>
                  <a:srgbClr val="00A1BE"/>
                </a:solidFill>
                <a:latin typeface="Arial" charset="0"/>
                <a:ea typeface="Arial" charset="0"/>
                <a:cs typeface="Arial" charset="0"/>
              </a:defRPr>
            </a:lvl1pPr>
          </a:lstStyle>
          <a:p>
            <a:r>
              <a:rPr lang="en-GB" dirty="0">
                <a:solidFill>
                  <a:schemeClr val="tx1"/>
                </a:solidFill>
                <a:latin typeface="Montserrat"/>
                <a:cs typeface="Arial"/>
              </a:rPr>
              <a:t>An introduction to </a:t>
            </a:r>
            <a:r>
              <a:rPr lang="en-GB" dirty="0" err="1">
                <a:solidFill>
                  <a:schemeClr val="tx1"/>
                </a:solidFill>
                <a:latin typeface="Montserrat"/>
                <a:cs typeface="Arial"/>
              </a:rPr>
              <a:t>EPICare</a:t>
            </a:r>
            <a:endParaRPr lang="en-GB" dirty="0">
              <a:solidFill>
                <a:schemeClr val="tx1"/>
              </a:solidFill>
              <a:latin typeface="Montserrat"/>
              <a:cs typeface="Arial"/>
            </a:endParaRPr>
          </a:p>
        </p:txBody>
      </p:sp>
      <p:pic>
        <p:nvPicPr>
          <p:cNvPr id="2" name="epicare_onboarding_-1080p">
            <a:hlinkClick r:id="" action="ppaction://media"/>
            <a:extLst>
              <a:ext uri="{FF2B5EF4-FFF2-40B4-BE49-F238E27FC236}">
                <a16:creationId xmlns:a16="http://schemas.microsoft.com/office/drawing/2014/main" id="{5D662002-B439-0E96-3FE9-8589F6C9052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70687" y="1425436"/>
            <a:ext cx="9040606" cy="5085341"/>
          </a:xfrm>
          <a:prstGeom prst="rect">
            <a:avLst/>
          </a:prstGeom>
        </p:spPr>
      </p:pic>
    </p:spTree>
    <p:extLst>
      <p:ext uri="{BB962C8B-B14F-4D97-AF65-F5344CB8AC3E}">
        <p14:creationId xmlns:p14="http://schemas.microsoft.com/office/powerpoint/2010/main" val="270950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3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FA411-8C63-FF72-BCD2-100D14DF624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2C3BD2B8-3119-86F9-3DC5-5DF70EE03664}"/>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21662" cy="6858000"/>
          </a:xfrm>
          <a:prstGeom prst="rect">
            <a:avLst/>
          </a:prstGeom>
        </p:spPr>
      </p:pic>
      <p:pic>
        <p:nvPicPr>
          <p:cNvPr id="11" name="Picture 10">
            <a:extLst>
              <a:ext uri="{FF2B5EF4-FFF2-40B4-BE49-F238E27FC236}">
                <a16:creationId xmlns:a16="http://schemas.microsoft.com/office/drawing/2014/main" id="{681EA317-BBD2-2320-B85F-76713A378380}"/>
              </a:ext>
            </a:extLst>
          </p:cNvPr>
          <p:cNvPicPr>
            <a:picLocks noChangeAspect="1"/>
          </p:cNvPicPr>
          <p:nvPr/>
        </p:nvPicPr>
        <p:blipFill>
          <a:blip r:embed="rId3"/>
          <a:stretch>
            <a:fillRect/>
          </a:stretch>
        </p:blipFill>
        <p:spPr>
          <a:xfrm>
            <a:off x="9008693" y="3994484"/>
            <a:ext cx="3112969" cy="2827614"/>
          </a:xfrm>
          <a:prstGeom prst="rect">
            <a:avLst/>
          </a:prstGeom>
        </p:spPr>
      </p:pic>
      <p:pic>
        <p:nvPicPr>
          <p:cNvPr id="9" name="Graphic 8">
            <a:extLst>
              <a:ext uri="{FF2B5EF4-FFF2-40B4-BE49-F238E27FC236}">
                <a16:creationId xmlns:a16="http://schemas.microsoft.com/office/drawing/2014/main" id="{54B4AFD1-45CD-3D68-F99A-EBD547F795A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5474" y="187569"/>
            <a:ext cx="2324472" cy="573370"/>
          </a:xfrm>
          <a:prstGeom prst="rect">
            <a:avLst/>
          </a:prstGeom>
        </p:spPr>
      </p:pic>
      <p:sp>
        <p:nvSpPr>
          <p:cNvPr id="5" name="TextBox 4">
            <a:extLst>
              <a:ext uri="{FF2B5EF4-FFF2-40B4-BE49-F238E27FC236}">
                <a16:creationId xmlns:a16="http://schemas.microsoft.com/office/drawing/2014/main" id="{26F52826-1C3E-7B9F-C4CE-C4CB13EA950B}"/>
              </a:ext>
            </a:extLst>
          </p:cNvPr>
          <p:cNvSpPr txBox="1"/>
          <p:nvPr/>
        </p:nvSpPr>
        <p:spPr>
          <a:xfrm>
            <a:off x="905824" y="5815578"/>
            <a:ext cx="8303525" cy="369332"/>
          </a:xfrm>
          <a:prstGeom prst="rect">
            <a:avLst/>
          </a:prstGeom>
          <a:noFill/>
        </p:spPr>
        <p:txBody>
          <a:bodyPr wrap="square" rtlCol="0">
            <a:spAutoFit/>
          </a:bodyPr>
          <a:lstStyle/>
          <a:p>
            <a:r>
              <a:rPr lang="en-US" dirty="0"/>
              <a:t>Scan the code with the app to connect the Service User.</a:t>
            </a:r>
          </a:p>
        </p:txBody>
      </p:sp>
      <p:pic>
        <p:nvPicPr>
          <p:cNvPr id="3" name="Picture 2">
            <a:extLst>
              <a:ext uri="{FF2B5EF4-FFF2-40B4-BE49-F238E27FC236}">
                <a16:creationId xmlns:a16="http://schemas.microsoft.com/office/drawing/2014/main" id="{A9B4A300-CF63-40A6-8BC8-C85BFF40DC39}"/>
              </a:ext>
            </a:extLst>
          </p:cNvPr>
          <p:cNvPicPr>
            <a:picLocks noChangeAspect="1"/>
          </p:cNvPicPr>
          <p:nvPr/>
        </p:nvPicPr>
        <p:blipFill>
          <a:blip r:embed="rId5"/>
          <a:stretch>
            <a:fillRect/>
          </a:stretch>
        </p:blipFill>
        <p:spPr>
          <a:xfrm>
            <a:off x="905824" y="1012032"/>
            <a:ext cx="6122835" cy="4407456"/>
          </a:xfrm>
          <a:prstGeom prst="rect">
            <a:avLst/>
          </a:prstGeom>
          <a:ln w="15875">
            <a:solidFill>
              <a:schemeClr val="tx1"/>
            </a:solidFill>
          </a:ln>
        </p:spPr>
      </p:pic>
    </p:spTree>
    <p:extLst>
      <p:ext uri="{BB962C8B-B14F-4D97-AF65-F5344CB8AC3E}">
        <p14:creationId xmlns:p14="http://schemas.microsoft.com/office/powerpoint/2010/main" val="29121503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4C07A-EC95-3974-23B7-CB6DD180D01F}"/>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4C6E9AC-632F-42FD-D484-31ECD7650D76}"/>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21662" cy="6858000"/>
          </a:xfrm>
          <a:prstGeom prst="rect">
            <a:avLst/>
          </a:prstGeom>
        </p:spPr>
      </p:pic>
      <p:pic>
        <p:nvPicPr>
          <p:cNvPr id="11" name="Picture 10">
            <a:extLst>
              <a:ext uri="{FF2B5EF4-FFF2-40B4-BE49-F238E27FC236}">
                <a16:creationId xmlns:a16="http://schemas.microsoft.com/office/drawing/2014/main" id="{2990E2D3-7FF8-418D-7DB4-C1E030690402}"/>
              </a:ext>
            </a:extLst>
          </p:cNvPr>
          <p:cNvPicPr>
            <a:picLocks noChangeAspect="1"/>
          </p:cNvPicPr>
          <p:nvPr/>
        </p:nvPicPr>
        <p:blipFill>
          <a:blip r:embed="rId3"/>
          <a:stretch>
            <a:fillRect/>
          </a:stretch>
        </p:blipFill>
        <p:spPr>
          <a:xfrm>
            <a:off x="9008693" y="3994484"/>
            <a:ext cx="3112969" cy="2827614"/>
          </a:xfrm>
          <a:prstGeom prst="rect">
            <a:avLst/>
          </a:prstGeom>
        </p:spPr>
      </p:pic>
      <p:pic>
        <p:nvPicPr>
          <p:cNvPr id="9" name="Graphic 8">
            <a:extLst>
              <a:ext uri="{FF2B5EF4-FFF2-40B4-BE49-F238E27FC236}">
                <a16:creationId xmlns:a16="http://schemas.microsoft.com/office/drawing/2014/main" id="{B5F647F8-7B8D-6957-401E-FDCB2A4E005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5474" y="187569"/>
            <a:ext cx="2324472" cy="573370"/>
          </a:xfrm>
          <a:prstGeom prst="rect">
            <a:avLst/>
          </a:prstGeom>
        </p:spPr>
      </p:pic>
      <p:sp>
        <p:nvSpPr>
          <p:cNvPr id="5" name="TextBox 4">
            <a:extLst>
              <a:ext uri="{FF2B5EF4-FFF2-40B4-BE49-F238E27FC236}">
                <a16:creationId xmlns:a16="http://schemas.microsoft.com/office/drawing/2014/main" id="{0C7D772E-F426-889E-1FAF-DB19584E3612}"/>
              </a:ext>
            </a:extLst>
          </p:cNvPr>
          <p:cNvSpPr txBox="1"/>
          <p:nvPr/>
        </p:nvSpPr>
        <p:spPr>
          <a:xfrm>
            <a:off x="905824" y="5815578"/>
            <a:ext cx="8303525" cy="646331"/>
          </a:xfrm>
          <a:prstGeom prst="rect">
            <a:avLst/>
          </a:prstGeom>
          <a:noFill/>
        </p:spPr>
        <p:txBody>
          <a:bodyPr wrap="square" rtlCol="0">
            <a:spAutoFit/>
          </a:bodyPr>
          <a:lstStyle/>
          <a:p>
            <a:r>
              <a:rPr lang="en-US" dirty="0"/>
              <a:t>Anything you’ve configured on the backend is automatically set up ready for the Service User.</a:t>
            </a:r>
          </a:p>
        </p:txBody>
      </p:sp>
      <p:pic>
        <p:nvPicPr>
          <p:cNvPr id="2" name="Picture 2">
            <a:extLst>
              <a:ext uri="{FF2B5EF4-FFF2-40B4-BE49-F238E27FC236}">
                <a16:creationId xmlns:a16="http://schemas.microsoft.com/office/drawing/2014/main" id="{A8C18062-50D1-421C-3E39-68E6CCBEC5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641" y="1052769"/>
            <a:ext cx="1992276" cy="4470980"/>
          </a:xfrm>
          <a:prstGeom prst="rect">
            <a:avLst/>
          </a:prstGeom>
          <a:noFill/>
          <a:ln w="15875">
            <a:solidFill>
              <a:schemeClr val="tx1"/>
            </a:solidFill>
          </a:ln>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707C1925-0B46-3838-15CA-6EB39CFE50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2518" y="1052768"/>
            <a:ext cx="1992276" cy="4470979"/>
          </a:xfrm>
          <a:prstGeom prst="rect">
            <a:avLst/>
          </a:prstGeom>
          <a:noFill/>
          <a:ln w="15875">
            <a:solidFill>
              <a:schemeClr val="tx1"/>
            </a:solidFill>
          </a:ln>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BD68AFFA-6858-2D4B-066C-2738AB5E6A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01528" y="1052768"/>
            <a:ext cx="1992276" cy="4470979"/>
          </a:xfrm>
          <a:prstGeom prst="rect">
            <a:avLst/>
          </a:prstGeom>
          <a:noFill/>
          <a:ln w="158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2767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77B35-BA5F-B1CA-30DF-8A8335A31B1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C915A1F9-78D5-D929-6488-08503C114B7F}"/>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21662" cy="6858000"/>
          </a:xfrm>
          <a:prstGeom prst="rect">
            <a:avLst/>
          </a:prstGeom>
        </p:spPr>
      </p:pic>
      <p:pic>
        <p:nvPicPr>
          <p:cNvPr id="11" name="Picture 10">
            <a:extLst>
              <a:ext uri="{FF2B5EF4-FFF2-40B4-BE49-F238E27FC236}">
                <a16:creationId xmlns:a16="http://schemas.microsoft.com/office/drawing/2014/main" id="{B04B8D8C-52F9-5070-3BA1-11C751A53461}"/>
              </a:ext>
            </a:extLst>
          </p:cNvPr>
          <p:cNvPicPr>
            <a:picLocks noChangeAspect="1"/>
          </p:cNvPicPr>
          <p:nvPr/>
        </p:nvPicPr>
        <p:blipFill>
          <a:blip r:embed="rId3"/>
          <a:stretch>
            <a:fillRect/>
          </a:stretch>
        </p:blipFill>
        <p:spPr>
          <a:xfrm>
            <a:off x="9008693" y="3994484"/>
            <a:ext cx="3112969" cy="2827614"/>
          </a:xfrm>
          <a:prstGeom prst="rect">
            <a:avLst/>
          </a:prstGeom>
        </p:spPr>
      </p:pic>
      <p:pic>
        <p:nvPicPr>
          <p:cNvPr id="9" name="Graphic 8">
            <a:extLst>
              <a:ext uri="{FF2B5EF4-FFF2-40B4-BE49-F238E27FC236}">
                <a16:creationId xmlns:a16="http://schemas.microsoft.com/office/drawing/2014/main" id="{24D8F779-B1C9-05FC-BB42-942077E8B34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5474" y="187569"/>
            <a:ext cx="2324472" cy="573370"/>
          </a:xfrm>
          <a:prstGeom prst="rect">
            <a:avLst/>
          </a:prstGeom>
        </p:spPr>
      </p:pic>
      <p:sp>
        <p:nvSpPr>
          <p:cNvPr id="5" name="TextBox 4">
            <a:extLst>
              <a:ext uri="{FF2B5EF4-FFF2-40B4-BE49-F238E27FC236}">
                <a16:creationId xmlns:a16="http://schemas.microsoft.com/office/drawing/2014/main" id="{419A47D0-1F85-0320-D8E7-1176D4A9637B}"/>
              </a:ext>
            </a:extLst>
          </p:cNvPr>
          <p:cNvSpPr txBox="1"/>
          <p:nvPr/>
        </p:nvSpPr>
        <p:spPr>
          <a:xfrm>
            <a:off x="777766" y="5785984"/>
            <a:ext cx="8431584" cy="923330"/>
          </a:xfrm>
          <a:prstGeom prst="rect">
            <a:avLst/>
          </a:prstGeom>
          <a:noFill/>
        </p:spPr>
        <p:txBody>
          <a:bodyPr wrap="square" rtlCol="0">
            <a:spAutoFit/>
          </a:bodyPr>
          <a:lstStyle/>
          <a:p>
            <a:r>
              <a:rPr lang="en-US" dirty="0"/>
              <a:t>The Service User answers  the questionnaires. When complete it’s sent via our servers into </a:t>
            </a:r>
            <a:r>
              <a:rPr lang="en-US" dirty="0" err="1"/>
              <a:t>RiO</a:t>
            </a:r>
            <a:r>
              <a:rPr lang="en-US" dirty="0"/>
              <a:t>, appearing on the relevant graph you saw earlier. The questionnaires are surfaced in the app at the appropriate time intervals. Completing the data cycle.</a:t>
            </a:r>
          </a:p>
        </p:txBody>
      </p:sp>
      <p:pic>
        <p:nvPicPr>
          <p:cNvPr id="3" name="Picture 2">
            <a:extLst>
              <a:ext uri="{FF2B5EF4-FFF2-40B4-BE49-F238E27FC236}">
                <a16:creationId xmlns:a16="http://schemas.microsoft.com/office/drawing/2014/main" id="{D3E2B5E5-BA2C-4AF7-67DD-E86DA23877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5824" y="1052766"/>
            <a:ext cx="1992277" cy="447098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7C936026-8C0F-4F60-8CD2-A403F7DDE2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1120" y="1052766"/>
            <a:ext cx="1992277" cy="447098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32759373-6F76-95D7-8BD1-DF961E1613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6416" y="1052765"/>
            <a:ext cx="1989173" cy="4470981"/>
          </a:xfrm>
          <a:prstGeom prst="rect">
            <a:avLst/>
          </a:prstGeom>
          <a:noFill/>
          <a:ln w="158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2030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8672B-A848-462B-5D52-8BD4E2274A33}"/>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F089DD52-968B-53EF-EC30-6BC4EF0C04AE}"/>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21662" cy="6858000"/>
          </a:xfrm>
          <a:prstGeom prst="rect">
            <a:avLst/>
          </a:prstGeom>
        </p:spPr>
      </p:pic>
      <p:pic>
        <p:nvPicPr>
          <p:cNvPr id="11" name="Picture 10">
            <a:extLst>
              <a:ext uri="{FF2B5EF4-FFF2-40B4-BE49-F238E27FC236}">
                <a16:creationId xmlns:a16="http://schemas.microsoft.com/office/drawing/2014/main" id="{97368BEB-D10D-002F-7879-E2526D80B2C9}"/>
              </a:ext>
            </a:extLst>
          </p:cNvPr>
          <p:cNvPicPr>
            <a:picLocks noChangeAspect="1"/>
          </p:cNvPicPr>
          <p:nvPr/>
        </p:nvPicPr>
        <p:blipFill>
          <a:blip r:embed="rId3"/>
          <a:stretch>
            <a:fillRect/>
          </a:stretch>
        </p:blipFill>
        <p:spPr>
          <a:xfrm>
            <a:off x="9008693" y="3994484"/>
            <a:ext cx="3112969" cy="2827614"/>
          </a:xfrm>
          <a:prstGeom prst="rect">
            <a:avLst/>
          </a:prstGeom>
        </p:spPr>
      </p:pic>
      <p:pic>
        <p:nvPicPr>
          <p:cNvPr id="9" name="Graphic 8">
            <a:extLst>
              <a:ext uri="{FF2B5EF4-FFF2-40B4-BE49-F238E27FC236}">
                <a16:creationId xmlns:a16="http://schemas.microsoft.com/office/drawing/2014/main" id="{843ADFB5-3F49-489D-1F26-F227ED6D32D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5474" y="187569"/>
            <a:ext cx="2324472" cy="573370"/>
          </a:xfrm>
          <a:prstGeom prst="rect">
            <a:avLst/>
          </a:prstGeom>
        </p:spPr>
      </p:pic>
      <p:sp>
        <p:nvSpPr>
          <p:cNvPr id="5" name="TextBox 4">
            <a:extLst>
              <a:ext uri="{FF2B5EF4-FFF2-40B4-BE49-F238E27FC236}">
                <a16:creationId xmlns:a16="http://schemas.microsoft.com/office/drawing/2014/main" id="{02A6FFDE-B76F-8237-616B-E757B2AE7133}"/>
              </a:ext>
            </a:extLst>
          </p:cNvPr>
          <p:cNvSpPr txBox="1"/>
          <p:nvPr/>
        </p:nvSpPr>
        <p:spPr>
          <a:xfrm>
            <a:off x="1023800" y="5804150"/>
            <a:ext cx="8561634" cy="646331"/>
          </a:xfrm>
          <a:prstGeom prst="rect">
            <a:avLst/>
          </a:prstGeom>
          <a:noFill/>
        </p:spPr>
        <p:txBody>
          <a:bodyPr wrap="square" rtlCol="0">
            <a:spAutoFit/>
          </a:bodyPr>
          <a:lstStyle/>
          <a:p>
            <a:r>
              <a:rPr lang="en-US" dirty="0"/>
              <a:t>The data has now populated the relevant graph for the Service User within the </a:t>
            </a:r>
            <a:r>
              <a:rPr lang="en-US" dirty="0" err="1"/>
              <a:t>RiO</a:t>
            </a:r>
            <a:r>
              <a:rPr lang="en-US" dirty="0"/>
              <a:t> system.</a:t>
            </a:r>
          </a:p>
        </p:txBody>
      </p:sp>
      <p:pic>
        <p:nvPicPr>
          <p:cNvPr id="2" name="Content Placeholder 3">
            <a:extLst>
              <a:ext uri="{FF2B5EF4-FFF2-40B4-BE49-F238E27FC236}">
                <a16:creationId xmlns:a16="http://schemas.microsoft.com/office/drawing/2014/main" id="{A44D7240-CAE0-1EA5-B655-E5B6E23FEB11}"/>
              </a:ext>
            </a:extLst>
          </p:cNvPr>
          <p:cNvPicPr>
            <a:picLocks noGrp="1" noChangeAspect="1"/>
          </p:cNvPicPr>
          <p:nvPr>
            <p:ph idx="1"/>
          </p:nvPr>
        </p:nvPicPr>
        <p:blipFill>
          <a:blip r:embed="rId5"/>
          <a:stretch>
            <a:fillRect/>
          </a:stretch>
        </p:blipFill>
        <p:spPr>
          <a:xfrm>
            <a:off x="1023800" y="1053850"/>
            <a:ext cx="8863137" cy="4182293"/>
          </a:xfrm>
          <a:prstGeom prst="rect">
            <a:avLst/>
          </a:prstGeom>
        </p:spPr>
      </p:pic>
    </p:spTree>
    <p:extLst>
      <p:ext uri="{BB962C8B-B14F-4D97-AF65-F5344CB8AC3E}">
        <p14:creationId xmlns:p14="http://schemas.microsoft.com/office/powerpoint/2010/main" val="25693456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D8F03-ACBA-68A4-4660-B1E7FFFC3A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77FDD3-37B7-2A1F-8049-6B20D5B72F13}"/>
              </a:ext>
            </a:extLst>
          </p:cNvPr>
          <p:cNvSpPr>
            <a:spLocks noGrp="1"/>
          </p:cNvSpPr>
          <p:nvPr>
            <p:ph type="title"/>
          </p:nvPr>
        </p:nvSpPr>
        <p:spPr>
          <a:xfrm>
            <a:off x="770025" y="3429000"/>
            <a:ext cx="10800806" cy="757130"/>
          </a:xfrm>
        </p:spPr>
        <p:txBody>
          <a:bodyPr>
            <a:normAutofit fontScale="90000"/>
          </a:bodyPr>
          <a:lstStyle/>
          <a:p>
            <a:pPr algn="ctr"/>
            <a:r>
              <a:rPr lang="en-US" sz="3600" b="1" dirty="0">
                <a:latin typeface="Montserrat" pitchFamily="2" charset="0"/>
              </a:rPr>
              <a:t>11:40–11:45 Clinical perspective (Zia </a:t>
            </a:r>
            <a:r>
              <a:rPr lang="en-US" sz="3600" b="1" dirty="0" err="1">
                <a:latin typeface="Montserrat" pitchFamily="2" charset="0"/>
              </a:rPr>
              <a:t>Katshu</a:t>
            </a:r>
            <a:r>
              <a:rPr lang="en-US" sz="3600" b="1" dirty="0">
                <a:latin typeface="Montserrat" pitchFamily="2" charset="0"/>
              </a:rPr>
              <a:t>)</a:t>
            </a:r>
            <a:br>
              <a:rPr lang="en-US" sz="3600" b="1" dirty="0">
                <a:latin typeface="Montserrat" pitchFamily="2" charset="0"/>
              </a:rPr>
            </a:br>
            <a:br>
              <a:rPr lang="en-US" sz="3600" b="1" dirty="0">
                <a:latin typeface="Montserrat" pitchFamily="2" charset="0"/>
              </a:rPr>
            </a:br>
            <a:r>
              <a:rPr lang="en-US" sz="3600" b="1" dirty="0">
                <a:latin typeface="Montserrat" pitchFamily="2" charset="0"/>
              </a:rPr>
              <a:t> </a:t>
            </a:r>
            <a:endParaRPr lang="en-GB" sz="3600" b="1" dirty="0">
              <a:latin typeface="Montserrat" pitchFamily="2" charset="0"/>
            </a:endParaRPr>
          </a:p>
        </p:txBody>
      </p:sp>
      <p:pic>
        <p:nvPicPr>
          <p:cNvPr id="4" name="Picture 2" descr="Nursing and midwifery - Incubator for Clinical Education Research">
            <a:extLst>
              <a:ext uri="{FF2B5EF4-FFF2-40B4-BE49-F238E27FC236}">
                <a16:creationId xmlns:a16="http://schemas.microsoft.com/office/drawing/2014/main" id="{2D12DDA5-282D-4FDC-CE20-E30A5FEEF0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2168" y="6453518"/>
            <a:ext cx="1653831" cy="2926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EC043E42-45EA-ACE0-DD30-CF903C0C924A}"/>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t="6099" b="85839"/>
          <a:stretch>
            <a:fillRect/>
          </a:stretch>
        </p:blipFill>
        <p:spPr bwMode="auto">
          <a:xfrm>
            <a:off x="0" y="-7088"/>
            <a:ext cx="12192000" cy="552893"/>
          </a:xfrm>
          <a:prstGeom prst="rect">
            <a:avLst/>
          </a:prstGeom>
          <a:noFill/>
        </p:spPr>
      </p:pic>
      <p:pic>
        <p:nvPicPr>
          <p:cNvPr id="6" name="Picture 5" descr="A black and grey logo&#10;&#10;AI-generated content may be incorrect.">
            <a:extLst>
              <a:ext uri="{FF2B5EF4-FFF2-40B4-BE49-F238E27FC236}">
                <a16:creationId xmlns:a16="http://schemas.microsoft.com/office/drawing/2014/main" id="{40E3E3D4-8029-99AB-6333-D65AB15322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084" y="74392"/>
            <a:ext cx="1436603" cy="389935"/>
          </a:xfrm>
          <a:prstGeom prst="rect">
            <a:avLst/>
          </a:prstGeom>
        </p:spPr>
      </p:pic>
    </p:spTree>
    <p:extLst>
      <p:ext uri="{BB962C8B-B14F-4D97-AF65-F5344CB8AC3E}">
        <p14:creationId xmlns:p14="http://schemas.microsoft.com/office/powerpoint/2010/main" val="37705897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931845" y="2356281"/>
            <a:ext cx="8328306" cy="646331"/>
          </a:xfrm>
          <a:prstGeom prst="rect">
            <a:avLst/>
          </a:prstGeom>
          <a:noFill/>
        </p:spPr>
        <p:txBody>
          <a:bodyPr wrap="square" rtlCol="0">
            <a:spAutoFit/>
          </a:bodyPr>
          <a:lstStyle/>
          <a:p>
            <a:pPr algn="ctr">
              <a:lnSpc>
                <a:spcPct val="90000"/>
              </a:lnSpc>
            </a:pPr>
            <a:r>
              <a:rPr lang="en-US" sz="4000" b="1" dirty="0">
                <a:solidFill>
                  <a:srgbClr val="05718D"/>
                </a:solidFill>
                <a:latin typeface="Arial"/>
                <a:cs typeface="Arial"/>
              </a:rPr>
              <a:t>EPICare Clinical Relevance</a:t>
            </a:r>
            <a:endParaRPr lang="en-US" sz="3200" b="1" dirty="0">
              <a:solidFill>
                <a:srgbClr val="05718D"/>
              </a:solidFill>
              <a:latin typeface="Arial"/>
              <a:cs typeface="Arial"/>
            </a:endParaRPr>
          </a:p>
        </p:txBody>
      </p:sp>
      <p:sp>
        <p:nvSpPr>
          <p:cNvPr id="4" name="TextBox 3"/>
          <p:cNvSpPr txBox="1"/>
          <p:nvPr/>
        </p:nvSpPr>
        <p:spPr>
          <a:xfrm>
            <a:off x="2550158" y="3710200"/>
            <a:ext cx="7091681" cy="1446550"/>
          </a:xfrm>
          <a:prstGeom prst="rect">
            <a:avLst/>
          </a:prstGeom>
          <a:noFill/>
        </p:spPr>
        <p:txBody>
          <a:bodyPr wrap="square" rtlCol="0">
            <a:spAutoFit/>
          </a:bodyPr>
          <a:lstStyle/>
          <a:p>
            <a:pPr algn="ctr"/>
            <a:r>
              <a:rPr lang="en-US" sz="2000" dirty="0">
                <a:latin typeface="Arial"/>
                <a:cs typeface="Arial"/>
              </a:rPr>
              <a:t>Mohammad Zia Ul Haq Katshu</a:t>
            </a:r>
          </a:p>
          <a:p>
            <a:pPr algn="ctr"/>
            <a:r>
              <a:rPr lang="en-US" sz="2000" dirty="0">
                <a:latin typeface="Arial"/>
                <a:cs typeface="Arial"/>
              </a:rPr>
              <a:t>Clinical Associate Prof &amp; Joint Director</a:t>
            </a:r>
          </a:p>
          <a:p>
            <a:pPr algn="ctr"/>
            <a:r>
              <a:rPr lang="en-US" sz="2000" dirty="0">
                <a:latin typeface="Arial"/>
                <a:cs typeface="Arial"/>
              </a:rPr>
              <a:t>Centre for Translational Neurosciences for Mental Health</a:t>
            </a:r>
          </a:p>
          <a:p>
            <a:pPr algn="ctr"/>
            <a:r>
              <a:rPr lang="en-US" sz="2800" b="1" dirty="0">
                <a:latin typeface="Arial"/>
                <a:cs typeface="Arial"/>
              </a:rPr>
              <a:t> </a:t>
            </a:r>
          </a:p>
        </p:txBody>
      </p:sp>
      <p:sp>
        <p:nvSpPr>
          <p:cNvPr id="13" name="Rectangle 12">
            <a:extLst>
              <a:ext uri="{FF2B5EF4-FFF2-40B4-BE49-F238E27FC236}">
                <a16:creationId xmlns:a16="http://schemas.microsoft.com/office/drawing/2014/main" id="{3657E092-AF22-DDE0-F834-F61B6574DA2D}"/>
              </a:ext>
            </a:extLst>
          </p:cNvPr>
          <p:cNvSpPr/>
          <p:nvPr/>
        </p:nvSpPr>
        <p:spPr>
          <a:xfrm>
            <a:off x="8451274" y="82923"/>
            <a:ext cx="2119745" cy="15657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descr="A logo for a company&#10;&#10;Description automatically generated">
            <a:extLst>
              <a:ext uri="{FF2B5EF4-FFF2-40B4-BE49-F238E27FC236}">
                <a16:creationId xmlns:a16="http://schemas.microsoft.com/office/drawing/2014/main" id="{047162D1-33F5-A680-A064-60DB6A7CF2F9}"/>
              </a:ext>
            </a:extLst>
          </p:cNvPr>
          <p:cNvPicPr>
            <a:picLocks noChangeAspect="1"/>
          </p:cNvPicPr>
          <p:nvPr/>
        </p:nvPicPr>
        <p:blipFill>
          <a:blip r:embed="rId2"/>
          <a:stretch>
            <a:fillRect/>
          </a:stretch>
        </p:blipFill>
        <p:spPr>
          <a:xfrm>
            <a:off x="1864761" y="235655"/>
            <a:ext cx="3265793" cy="777258"/>
          </a:xfrm>
          <a:prstGeom prst="rect">
            <a:avLst/>
          </a:prstGeom>
        </p:spPr>
      </p:pic>
      <p:pic>
        <p:nvPicPr>
          <p:cNvPr id="3" name="Picture 2" descr="A blue background with white text&#10;&#10;Description automatically generated">
            <a:extLst>
              <a:ext uri="{FF2B5EF4-FFF2-40B4-BE49-F238E27FC236}">
                <a16:creationId xmlns:a16="http://schemas.microsoft.com/office/drawing/2014/main" id="{6EDDFD46-1EF6-7C02-2862-2750E28EEFB3}"/>
              </a:ext>
            </a:extLst>
          </p:cNvPr>
          <p:cNvPicPr>
            <a:picLocks noChangeAspect="1"/>
          </p:cNvPicPr>
          <p:nvPr/>
        </p:nvPicPr>
        <p:blipFill>
          <a:blip r:embed="rId3"/>
          <a:stretch>
            <a:fillRect/>
          </a:stretch>
        </p:blipFill>
        <p:spPr>
          <a:xfrm>
            <a:off x="8608672" y="92573"/>
            <a:ext cx="1962346" cy="920340"/>
          </a:xfrm>
          <a:prstGeom prst="rect">
            <a:avLst/>
          </a:prstGeom>
        </p:spPr>
      </p:pic>
    </p:spTree>
    <p:extLst>
      <p:ext uri="{BB962C8B-B14F-4D97-AF65-F5344CB8AC3E}">
        <p14:creationId xmlns:p14="http://schemas.microsoft.com/office/powerpoint/2010/main" val="14614121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CB1F8-7927-1CA8-49D7-B422A0CEDDF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22069C8-87E7-AFA1-83BB-EF1E01EBD85B}"/>
              </a:ext>
            </a:extLst>
          </p:cNvPr>
          <p:cNvSpPr txBox="1"/>
          <p:nvPr/>
        </p:nvSpPr>
        <p:spPr>
          <a:xfrm>
            <a:off x="2017161" y="614882"/>
            <a:ext cx="6233461" cy="584775"/>
          </a:xfrm>
          <a:prstGeom prst="rect">
            <a:avLst/>
          </a:prstGeom>
          <a:noFill/>
        </p:spPr>
        <p:txBody>
          <a:bodyPr wrap="square" rtlCol="0">
            <a:spAutoFit/>
          </a:bodyPr>
          <a:lstStyle/>
          <a:p>
            <a:r>
              <a:rPr lang="en-GB" sz="3200" b="1" dirty="0">
                <a:solidFill>
                  <a:srgbClr val="22627D"/>
                </a:solidFill>
              </a:rPr>
              <a:t>EPICare Dashboard</a:t>
            </a:r>
          </a:p>
        </p:txBody>
      </p:sp>
      <p:sp>
        <p:nvSpPr>
          <p:cNvPr id="2" name="Rectangle 1">
            <a:extLst>
              <a:ext uri="{FF2B5EF4-FFF2-40B4-BE49-F238E27FC236}">
                <a16:creationId xmlns:a16="http://schemas.microsoft.com/office/drawing/2014/main" id="{AB8FEF11-BB60-678E-3576-65C086ACFC5F}"/>
              </a:ext>
            </a:extLst>
          </p:cNvPr>
          <p:cNvSpPr/>
          <p:nvPr/>
        </p:nvSpPr>
        <p:spPr>
          <a:xfrm>
            <a:off x="8451274" y="82923"/>
            <a:ext cx="2119745" cy="15657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descr="Clinician-centered hub and spokes infographic for key benefits and standards.">
            <a:extLst>
              <a:ext uri="{FF2B5EF4-FFF2-40B4-BE49-F238E27FC236}">
                <a16:creationId xmlns:a16="http://schemas.microsoft.com/office/drawing/2014/main" id="{55535B56-6F63-ACF2-3149-B0D8574CE0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811" b="5224"/>
          <a:stretch>
            <a:fillRect/>
          </a:stretch>
        </p:blipFill>
        <p:spPr bwMode="auto">
          <a:xfrm>
            <a:off x="3003678" y="1256081"/>
            <a:ext cx="6184644" cy="4345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7931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D791E-0A0E-DE2B-5A38-711FD72E3EC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9BA2870-443E-A747-6C3D-AF41D34F2765}"/>
              </a:ext>
            </a:extLst>
          </p:cNvPr>
          <p:cNvSpPr txBox="1"/>
          <p:nvPr/>
        </p:nvSpPr>
        <p:spPr>
          <a:xfrm>
            <a:off x="1987138" y="1536330"/>
            <a:ext cx="8340103" cy="830997"/>
          </a:xfrm>
          <a:prstGeom prst="rect">
            <a:avLst/>
          </a:prstGeom>
          <a:noFill/>
        </p:spPr>
        <p:txBody>
          <a:bodyPr wrap="square" rtlCol="0">
            <a:spAutoFit/>
          </a:bodyPr>
          <a:lstStyle/>
          <a:p>
            <a:pPr lvl="1"/>
            <a:endParaRPr lang="en-US" sz="2400" dirty="0">
              <a:cs typeface="Arial"/>
            </a:endParaRPr>
          </a:p>
          <a:p>
            <a:pPr marL="742950" lvl="1" indent="-285750">
              <a:buFont typeface="Arial" panose="020B0604020202020204" pitchFamily="34" charset="0"/>
              <a:buChar char="•"/>
            </a:pPr>
            <a:endParaRPr lang="en-US" sz="2400" dirty="0">
              <a:cs typeface="Arial"/>
            </a:endParaRPr>
          </a:p>
        </p:txBody>
      </p:sp>
      <p:sp>
        <p:nvSpPr>
          <p:cNvPr id="6" name="TextBox 5">
            <a:extLst>
              <a:ext uri="{FF2B5EF4-FFF2-40B4-BE49-F238E27FC236}">
                <a16:creationId xmlns:a16="http://schemas.microsoft.com/office/drawing/2014/main" id="{3DF8E484-6E06-77D3-08D8-B9CF77F36779}"/>
              </a:ext>
            </a:extLst>
          </p:cNvPr>
          <p:cNvSpPr txBox="1"/>
          <p:nvPr/>
        </p:nvSpPr>
        <p:spPr>
          <a:xfrm>
            <a:off x="2017161" y="614882"/>
            <a:ext cx="6233461" cy="584775"/>
          </a:xfrm>
          <a:prstGeom prst="rect">
            <a:avLst/>
          </a:prstGeom>
          <a:noFill/>
        </p:spPr>
        <p:txBody>
          <a:bodyPr wrap="square" rtlCol="0">
            <a:spAutoFit/>
          </a:bodyPr>
          <a:lstStyle/>
          <a:p>
            <a:r>
              <a:rPr lang="en-GB" sz="3200" b="1" dirty="0">
                <a:solidFill>
                  <a:srgbClr val="22627D"/>
                </a:solidFill>
              </a:rPr>
              <a:t>EPICare Dashboard</a:t>
            </a:r>
          </a:p>
        </p:txBody>
      </p:sp>
      <p:sp>
        <p:nvSpPr>
          <p:cNvPr id="2" name="Rectangle 1">
            <a:extLst>
              <a:ext uri="{FF2B5EF4-FFF2-40B4-BE49-F238E27FC236}">
                <a16:creationId xmlns:a16="http://schemas.microsoft.com/office/drawing/2014/main" id="{3DE1002D-7AE2-FCD8-7D9B-0BCB1A2532D3}"/>
              </a:ext>
            </a:extLst>
          </p:cNvPr>
          <p:cNvSpPr/>
          <p:nvPr/>
        </p:nvSpPr>
        <p:spPr>
          <a:xfrm>
            <a:off x="8451274" y="82923"/>
            <a:ext cx="2119745" cy="15657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50" name="Picture 2" descr="Managers-centered hub and spokes infographic for caseloads, performance, quality improvement, and supervision.">
            <a:extLst>
              <a:ext uri="{FF2B5EF4-FFF2-40B4-BE49-F238E27FC236}">
                <a16:creationId xmlns:a16="http://schemas.microsoft.com/office/drawing/2014/main" id="{C9E64317-36E9-F116-ED58-69113915C3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402" b="19098"/>
          <a:stretch>
            <a:fillRect/>
          </a:stretch>
        </p:blipFill>
        <p:spPr bwMode="auto">
          <a:xfrm>
            <a:off x="2405946" y="1592510"/>
            <a:ext cx="7502484" cy="3672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300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14F05-F4C7-21C3-4B14-06D49324D02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1E2D17E-0749-6816-CA94-11B38F5CE964}"/>
              </a:ext>
            </a:extLst>
          </p:cNvPr>
          <p:cNvSpPr txBox="1"/>
          <p:nvPr/>
        </p:nvSpPr>
        <p:spPr>
          <a:xfrm>
            <a:off x="2017161" y="614882"/>
            <a:ext cx="6233461" cy="584775"/>
          </a:xfrm>
          <a:prstGeom prst="rect">
            <a:avLst/>
          </a:prstGeom>
          <a:noFill/>
        </p:spPr>
        <p:txBody>
          <a:bodyPr wrap="square" rtlCol="0">
            <a:spAutoFit/>
          </a:bodyPr>
          <a:lstStyle/>
          <a:p>
            <a:r>
              <a:rPr lang="en-GB" sz="3200" b="1" dirty="0">
                <a:solidFill>
                  <a:srgbClr val="22627D"/>
                </a:solidFill>
              </a:rPr>
              <a:t>Patient interface</a:t>
            </a:r>
          </a:p>
        </p:txBody>
      </p:sp>
      <p:sp>
        <p:nvSpPr>
          <p:cNvPr id="2" name="Rectangle 1">
            <a:extLst>
              <a:ext uri="{FF2B5EF4-FFF2-40B4-BE49-F238E27FC236}">
                <a16:creationId xmlns:a16="http://schemas.microsoft.com/office/drawing/2014/main" id="{4CBBDB42-83E2-315C-B604-C7A0360B9BCB}"/>
              </a:ext>
            </a:extLst>
          </p:cNvPr>
          <p:cNvSpPr/>
          <p:nvPr/>
        </p:nvSpPr>
        <p:spPr>
          <a:xfrm>
            <a:off x="8451274" y="82923"/>
            <a:ext cx="2119745" cy="15657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588C7C5-D1EE-273C-6995-04C5253A5C6C}"/>
              </a:ext>
            </a:extLst>
          </p:cNvPr>
          <p:cNvPicPr>
            <a:picLocks noChangeAspect="1"/>
          </p:cNvPicPr>
          <p:nvPr/>
        </p:nvPicPr>
        <p:blipFill>
          <a:blip r:embed="rId3"/>
          <a:stretch>
            <a:fillRect/>
          </a:stretch>
        </p:blipFill>
        <p:spPr>
          <a:xfrm>
            <a:off x="2209800" y="1259959"/>
            <a:ext cx="7772400" cy="4338083"/>
          </a:xfrm>
          <a:prstGeom prst="rect">
            <a:avLst/>
          </a:prstGeom>
        </p:spPr>
      </p:pic>
    </p:spTree>
    <p:extLst>
      <p:ext uri="{BB962C8B-B14F-4D97-AF65-F5344CB8AC3E}">
        <p14:creationId xmlns:p14="http://schemas.microsoft.com/office/powerpoint/2010/main" val="9626758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FC45A-730F-B8CF-66F9-34079FBF8C8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77BECA9-3BF0-0742-8DA0-F94FB2300035}"/>
              </a:ext>
            </a:extLst>
          </p:cNvPr>
          <p:cNvSpPr txBox="1"/>
          <p:nvPr/>
        </p:nvSpPr>
        <p:spPr>
          <a:xfrm>
            <a:off x="2017161" y="614882"/>
            <a:ext cx="6233461" cy="584775"/>
          </a:xfrm>
          <a:prstGeom prst="rect">
            <a:avLst/>
          </a:prstGeom>
          <a:noFill/>
        </p:spPr>
        <p:txBody>
          <a:bodyPr wrap="square" rtlCol="0">
            <a:spAutoFit/>
          </a:bodyPr>
          <a:lstStyle/>
          <a:p>
            <a:r>
              <a:rPr lang="en-GB" sz="3200" b="1" dirty="0">
                <a:solidFill>
                  <a:srgbClr val="22627D"/>
                </a:solidFill>
              </a:rPr>
              <a:t>Core dataset</a:t>
            </a:r>
          </a:p>
        </p:txBody>
      </p:sp>
      <p:sp>
        <p:nvSpPr>
          <p:cNvPr id="2" name="Rectangle 1">
            <a:extLst>
              <a:ext uri="{FF2B5EF4-FFF2-40B4-BE49-F238E27FC236}">
                <a16:creationId xmlns:a16="http://schemas.microsoft.com/office/drawing/2014/main" id="{C6704E12-B584-86D5-A3D2-F365D743D25A}"/>
              </a:ext>
            </a:extLst>
          </p:cNvPr>
          <p:cNvSpPr/>
          <p:nvPr/>
        </p:nvSpPr>
        <p:spPr>
          <a:xfrm>
            <a:off x="8451274" y="82923"/>
            <a:ext cx="2119745" cy="15657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61590E3-F931-DC82-A616-66FCAC531770}"/>
              </a:ext>
            </a:extLst>
          </p:cNvPr>
          <p:cNvPicPr>
            <a:picLocks noChangeAspect="1"/>
          </p:cNvPicPr>
          <p:nvPr/>
        </p:nvPicPr>
        <p:blipFill>
          <a:blip r:embed="rId3"/>
          <a:srcRect l="19476" t="6846" r="18203"/>
          <a:stretch>
            <a:fillRect/>
          </a:stretch>
        </p:blipFill>
        <p:spPr>
          <a:xfrm>
            <a:off x="3451654" y="1222895"/>
            <a:ext cx="5288692" cy="4412211"/>
          </a:xfrm>
          <a:prstGeom prst="rect">
            <a:avLst/>
          </a:prstGeom>
        </p:spPr>
      </p:pic>
    </p:spTree>
    <p:extLst>
      <p:ext uri="{BB962C8B-B14F-4D97-AF65-F5344CB8AC3E}">
        <p14:creationId xmlns:p14="http://schemas.microsoft.com/office/powerpoint/2010/main" val="2088653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F4BD0-79E0-6620-CCF4-251E768141EC}"/>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62DA6A0A-67A9-15DA-0EB4-F8635619B00E}"/>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t="6099" b="85839"/>
          <a:stretch>
            <a:fillRect/>
          </a:stretch>
        </p:blipFill>
        <p:spPr bwMode="auto">
          <a:xfrm>
            <a:off x="0" y="-7088"/>
            <a:ext cx="12192000" cy="552893"/>
          </a:xfrm>
          <a:prstGeom prst="rect">
            <a:avLst/>
          </a:prstGeom>
          <a:noFill/>
        </p:spPr>
      </p:pic>
      <p:pic>
        <p:nvPicPr>
          <p:cNvPr id="6" name="Picture 5" descr="A black and grey logo&#10;&#10;AI-generated content may be incorrect.">
            <a:extLst>
              <a:ext uri="{FF2B5EF4-FFF2-40B4-BE49-F238E27FC236}">
                <a16:creationId xmlns:a16="http://schemas.microsoft.com/office/drawing/2014/main" id="{2CFDDBEC-8711-3EE0-67A4-B14E8682E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84" y="74392"/>
            <a:ext cx="1436603" cy="389935"/>
          </a:xfrm>
          <a:prstGeom prst="rect">
            <a:avLst/>
          </a:prstGeom>
        </p:spPr>
      </p:pic>
      <p:sp>
        <p:nvSpPr>
          <p:cNvPr id="5" name="Title 1">
            <a:extLst>
              <a:ext uri="{FF2B5EF4-FFF2-40B4-BE49-F238E27FC236}">
                <a16:creationId xmlns:a16="http://schemas.microsoft.com/office/drawing/2014/main" id="{9CACC7B1-5852-29FF-6B71-AA4359ADAC2B}"/>
              </a:ext>
            </a:extLst>
          </p:cNvPr>
          <p:cNvSpPr txBox="1">
            <a:spLocks/>
          </p:cNvSpPr>
          <p:nvPr/>
        </p:nvSpPr>
        <p:spPr>
          <a:xfrm>
            <a:off x="271659" y="834505"/>
            <a:ext cx="5824341" cy="5909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b="1" i="0" kern="1200">
                <a:solidFill>
                  <a:srgbClr val="00A1BE"/>
                </a:solidFill>
                <a:latin typeface="Arial" charset="0"/>
                <a:ea typeface="Arial" charset="0"/>
                <a:cs typeface="Arial" charset="0"/>
              </a:defRPr>
            </a:lvl1pPr>
          </a:lstStyle>
          <a:p>
            <a:r>
              <a:rPr lang="en-GB" dirty="0">
                <a:solidFill>
                  <a:schemeClr val="tx1"/>
                </a:solidFill>
                <a:latin typeface="Montserrat"/>
                <a:cs typeface="Arial"/>
              </a:rPr>
              <a:t>The need for </a:t>
            </a:r>
            <a:r>
              <a:rPr lang="en-GB" dirty="0" err="1">
                <a:solidFill>
                  <a:schemeClr val="tx1"/>
                </a:solidFill>
                <a:latin typeface="Montserrat"/>
                <a:cs typeface="Arial"/>
              </a:rPr>
              <a:t>EPICare</a:t>
            </a:r>
            <a:endParaRPr lang="en-GB" dirty="0">
              <a:solidFill>
                <a:schemeClr val="tx1"/>
              </a:solidFill>
              <a:latin typeface="Montserrat"/>
              <a:cs typeface="Arial"/>
            </a:endParaRPr>
          </a:p>
        </p:txBody>
      </p:sp>
      <p:sp>
        <p:nvSpPr>
          <p:cNvPr id="2" name="TextBox 1">
            <a:extLst>
              <a:ext uri="{FF2B5EF4-FFF2-40B4-BE49-F238E27FC236}">
                <a16:creationId xmlns:a16="http://schemas.microsoft.com/office/drawing/2014/main" id="{AB00A5DE-23AC-99A5-A73A-D1A90B04D7F8}"/>
              </a:ext>
            </a:extLst>
          </p:cNvPr>
          <p:cNvSpPr txBox="1"/>
          <p:nvPr/>
        </p:nvSpPr>
        <p:spPr>
          <a:xfrm>
            <a:off x="508524" y="1632505"/>
            <a:ext cx="10861225" cy="5078313"/>
          </a:xfrm>
          <a:prstGeom prst="rect">
            <a:avLst/>
          </a:prstGeom>
          <a:noFill/>
        </p:spPr>
        <p:txBody>
          <a:bodyPr wrap="square">
            <a:spAutoFit/>
          </a:bodyPr>
          <a:lstStyle/>
          <a:p>
            <a:pPr marL="285750" indent="-285750">
              <a:buFont typeface="Arial" panose="020B0604020202020204" pitchFamily="34" charset="0"/>
              <a:buChar char="•"/>
            </a:pPr>
            <a:r>
              <a:rPr lang="en-GB" dirty="0">
                <a:latin typeface="Montserrat" panose="00000500000000000000" pitchFamily="2" charset="0"/>
                <a:cs typeface="Arial" panose="020B0604020202020204" pitchFamily="34" charset="0"/>
              </a:rPr>
              <a:t>Data saves lives (NHS England, 2024)</a:t>
            </a:r>
          </a:p>
          <a:p>
            <a:pPr marL="285750" indent="-285750">
              <a:buFont typeface="Arial" panose="020B0604020202020204" pitchFamily="34" charset="0"/>
              <a:buChar char="•"/>
            </a:pPr>
            <a:endParaRPr lang="en-US" dirty="0">
              <a:latin typeface="Montserrat" panose="00000500000000000000" pitchFamily="2" charset="0"/>
              <a:cs typeface="Arial" panose="020B0604020202020204" pitchFamily="34" charset="0"/>
            </a:endParaRPr>
          </a:p>
          <a:p>
            <a:pPr marL="285750" indent="-285750">
              <a:buFont typeface="Arial" panose="020B0604020202020204" pitchFamily="34" charset="0"/>
              <a:buChar char="•"/>
            </a:pPr>
            <a:r>
              <a:rPr lang="en-US" dirty="0">
                <a:latin typeface="Montserrat" panose="00000500000000000000" pitchFamily="2" charset="0"/>
                <a:cs typeface="Arial" panose="020B0604020202020204" pitchFamily="34" charset="0"/>
              </a:rPr>
              <a:t>Current ways of using routine data from people with psychosis does not support evidence-based decision-making at the individual, service, Trust or national policy levels</a:t>
            </a:r>
          </a:p>
          <a:p>
            <a:pPr marL="285750" indent="-285750">
              <a:buFont typeface="Arial" panose="020B0604020202020204" pitchFamily="34" charset="0"/>
              <a:buChar char="•"/>
            </a:pPr>
            <a:endParaRPr lang="en-US" dirty="0">
              <a:latin typeface="Montserrat" panose="00000500000000000000" pitchFamily="2" charset="0"/>
              <a:cs typeface="Arial" panose="020B0604020202020204" pitchFamily="34" charset="0"/>
            </a:endParaRPr>
          </a:p>
          <a:p>
            <a:pPr marL="285750" indent="-285750">
              <a:buFont typeface="Arial" panose="020B0604020202020204" pitchFamily="34" charset="0"/>
              <a:buChar char="•"/>
            </a:pPr>
            <a:r>
              <a:rPr lang="en-US" dirty="0">
                <a:latin typeface="Montserrat" panose="00000500000000000000" pitchFamily="2" charset="0"/>
                <a:cs typeface="Arial" panose="020B0604020202020204" pitchFamily="34" charset="0"/>
              </a:rPr>
              <a:t>Problems include: </a:t>
            </a:r>
          </a:p>
          <a:p>
            <a:pPr marL="742950" lvl="1" indent="-285750">
              <a:buFont typeface="Arial" panose="020B0604020202020204" pitchFamily="34" charset="0"/>
              <a:buChar char="•"/>
            </a:pPr>
            <a:r>
              <a:rPr lang="en-US" dirty="0">
                <a:latin typeface="Montserrat" panose="00000500000000000000" pitchFamily="2" charset="0"/>
                <a:cs typeface="Arial" panose="020B0604020202020204" pitchFamily="34" charset="0"/>
              </a:rPr>
              <a:t>Timely flow of data back to people with psychosis and clinicians</a:t>
            </a:r>
          </a:p>
          <a:p>
            <a:pPr marL="742950" lvl="1" indent="-285750">
              <a:buFont typeface="Arial" panose="020B0604020202020204" pitchFamily="34" charset="0"/>
              <a:buChar char="•"/>
            </a:pPr>
            <a:r>
              <a:rPr lang="en-US" dirty="0">
                <a:latin typeface="Montserrat" panose="00000500000000000000" pitchFamily="2" charset="0"/>
                <a:cs typeface="Arial" panose="020B0604020202020204" pitchFamily="34" charset="0"/>
              </a:rPr>
              <a:t>Poor quality data, including missing, inaccurate or infrequently collected data</a:t>
            </a:r>
          </a:p>
          <a:p>
            <a:pPr marL="285750" indent="-285750">
              <a:buFont typeface="Arial" panose="020B0604020202020204" pitchFamily="34" charset="0"/>
              <a:buChar char="•"/>
            </a:pPr>
            <a:endParaRPr lang="en-US" dirty="0">
              <a:latin typeface="Montserrat" panose="00000500000000000000" pitchFamily="2" charset="0"/>
              <a:cs typeface="Arial" panose="020B0604020202020204" pitchFamily="34" charset="0"/>
            </a:endParaRPr>
          </a:p>
          <a:p>
            <a:pPr marL="285750" indent="-285750">
              <a:buFont typeface="Arial" panose="020B0604020202020204" pitchFamily="34" charset="0"/>
              <a:buChar char="•"/>
            </a:pPr>
            <a:r>
              <a:rPr lang="en-US" dirty="0">
                <a:latin typeface="Montserrat" panose="00000500000000000000" pitchFamily="2" charset="0"/>
                <a:cs typeface="Arial" panose="020B0604020202020204" pitchFamily="34" charset="0"/>
              </a:rPr>
              <a:t>Only about 30-40% of people with first episode psychosis (FEP) make a full recovery </a:t>
            </a:r>
          </a:p>
          <a:p>
            <a:pPr marL="285750" indent="-285750">
              <a:buFont typeface="Arial" panose="020B0604020202020204" pitchFamily="34" charset="0"/>
              <a:buChar char="•"/>
            </a:pPr>
            <a:endParaRPr lang="en-US" dirty="0">
              <a:latin typeface="Montserrat" panose="00000500000000000000" pitchFamily="2" charset="0"/>
              <a:cs typeface="Arial" panose="020B0604020202020204" pitchFamily="34" charset="0"/>
            </a:endParaRPr>
          </a:p>
          <a:p>
            <a:pPr marL="285750" indent="-285750">
              <a:buFont typeface="Arial" panose="020B0604020202020204" pitchFamily="34" charset="0"/>
              <a:buChar char="•"/>
            </a:pPr>
            <a:r>
              <a:rPr lang="en-US" dirty="0">
                <a:latin typeface="Montserrat" panose="00000500000000000000" pitchFamily="2" charset="0"/>
                <a:cs typeface="Arial" panose="020B0604020202020204" pitchFamily="34" charset="0"/>
              </a:rPr>
              <a:t>Treatments and outcomes vary by sociodemographic and geographic factors, creating inequalities in care and recovery</a:t>
            </a:r>
          </a:p>
          <a:p>
            <a:pPr marL="285750" indent="-285750">
              <a:buFont typeface="Arial" panose="020B0604020202020204" pitchFamily="34" charset="0"/>
              <a:buChar char="•"/>
            </a:pPr>
            <a:endParaRPr lang="en-US" dirty="0">
              <a:latin typeface="Montserrat" panose="00000500000000000000" pitchFamily="2" charset="0"/>
              <a:cs typeface="Arial" panose="020B0604020202020204" pitchFamily="34" charset="0"/>
            </a:endParaRPr>
          </a:p>
          <a:p>
            <a:pPr marL="285750" indent="-285750">
              <a:buFont typeface="Arial" panose="020B0604020202020204" pitchFamily="34" charset="0"/>
              <a:buChar char="•"/>
            </a:pPr>
            <a:r>
              <a:rPr lang="en-US" dirty="0">
                <a:latin typeface="Montserrat" panose="00000500000000000000" pitchFamily="2" charset="0"/>
                <a:cs typeface="Arial" panose="020B0604020202020204" pitchFamily="34" charset="0"/>
              </a:rPr>
              <a:t>Moving from analogue to digital data, used intelligently, could </a:t>
            </a:r>
            <a:r>
              <a:rPr lang="en-US" dirty="0" err="1">
                <a:latin typeface="Montserrat" panose="00000500000000000000" pitchFamily="2" charset="0"/>
                <a:cs typeface="Arial" panose="020B0604020202020204" pitchFamily="34" charset="0"/>
              </a:rPr>
              <a:t>revolutionise</a:t>
            </a:r>
            <a:r>
              <a:rPr lang="en-US" dirty="0">
                <a:latin typeface="Montserrat" panose="00000500000000000000" pitchFamily="2" charset="0"/>
                <a:cs typeface="Arial" panose="020B0604020202020204" pitchFamily="34" charset="0"/>
              </a:rPr>
              <a:t> offer of the right treatments, to the right people at the right time</a:t>
            </a:r>
          </a:p>
          <a:p>
            <a:pPr marL="285750" indent="-285750">
              <a:buFont typeface="Arial" panose="020B0604020202020204" pitchFamily="34" charset="0"/>
              <a:buChar char="•"/>
            </a:pPr>
            <a:endParaRPr lang="en-US" dirty="0">
              <a:latin typeface="Montserrat" panose="00000500000000000000" pitchFamily="2" charset="0"/>
              <a:cs typeface="Arial" panose="020B0604020202020204" pitchFamily="34" charset="0"/>
            </a:endParaRPr>
          </a:p>
          <a:p>
            <a:pPr marL="285750" indent="-285750">
              <a:buFont typeface="Arial" panose="020B0604020202020204" pitchFamily="34" charset="0"/>
              <a:buChar char="•"/>
            </a:pPr>
            <a:endParaRPr lang="en-US" dirty="0">
              <a:latin typeface="Montserrat" panose="00000500000000000000" pitchFamily="2" charset="0"/>
              <a:cs typeface="Arial" panose="020B0604020202020204" pitchFamily="34" charset="0"/>
            </a:endParaRPr>
          </a:p>
        </p:txBody>
      </p:sp>
      <p:pic>
        <p:nvPicPr>
          <p:cNvPr id="3" name="Picture 2" descr="Nursing and midwifery - Incubator for Clinical Education Research">
            <a:extLst>
              <a:ext uri="{FF2B5EF4-FFF2-40B4-BE49-F238E27FC236}">
                <a16:creationId xmlns:a16="http://schemas.microsoft.com/office/drawing/2014/main" id="{AD007ABA-9FB3-A718-089F-07C5795B47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2168" y="6453518"/>
            <a:ext cx="1653831" cy="2926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he image presents a table summarizing the percentage of National Core for Assessment and Process Standards (NCAP) compliance in England, showing various mental health and healthcare services, with the data dated July 2025.&#10;&#10;AI-generated content may be incorrect.">
            <a:extLst>
              <a:ext uri="{FF2B5EF4-FFF2-40B4-BE49-F238E27FC236}">
                <a16:creationId xmlns:a16="http://schemas.microsoft.com/office/drawing/2014/main" id="{3C6E9E42-1178-7715-4367-1D7039C18A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6096" y="679295"/>
            <a:ext cx="4594245" cy="6066873"/>
          </a:xfrm>
          <a:prstGeom prst="rect">
            <a:avLst/>
          </a:prstGeom>
        </p:spPr>
      </p:pic>
    </p:spTree>
    <p:extLst>
      <p:ext uri="{BB962C8B-B14F-4D97-AF65-F5344CB8AC3E}">
        <p14:creationId xmlns:p14="http://schemas.microsoft.com/office/powerpoint/2010/main" val="363285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8F48C-94B3-5078-263F-C6E551D73EBA}"/>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76DCF7AC-65C5-4BB9-3F6B-0CA189C24A6B}"/>
              </a:ext>
            </a:extLst>
          </p:cNvPr>
          <p:cNvSpPr txBox="1"/>
          <p:nvPr/>
        </p:nvSpPr>
        <p:spPr>
          <a:xfrm>
            <a:off x="1931847" y="2469934"/>
            <a:ext cx="8328306" cy="2308324"/>
          </a:xfrm>
          <a:prstGeom prst="rect">
            <a:avLst/>
          </a:prstGeom>
          <a:noFill/>
        </p:spPr>
        <p:txBody>
          <a:bodyPr wrap="square" rtlCol="0">
            <a:spAutoFit/>
          </a:bodyPr>
          <a:lstStyle/>
          <a:p>
            <a:pPr algn="ctr">
              <a:lnSpc>
                <a:spcPct val="90000"/>
              </a:lnSpc>
            </a:pPr>
            <a:r>
              <a:rPr lang="en-US" sz="4000" b="1" dirty="0">
                <a:solidFill>
                  <a:srgbClr val="05718D"/>
                </a:solidFill>
                <a:latin typeface="Arial"/>
                <a:cs typeface="Arial"/>
              </a:rPr>
              <a:t>Thank you!</a:t>
            </a:r>
          </a:p>
          <a:p>
            <a:pPr algn="ctr">
              <a:lnSpc>
                <a:spcPct val="90000"/>
              </a:lnSpc>
            </a:pPr>
            <a:endParaRPr lang="en-US" sz="4000" b="1" dirty="0">
              <a:solidFill>
                <a:srgbClr val="05718D"/>
              </a:solidFill>
              <a:latin typeface="Arial"/>
              <a:cs typeface="Arial"/>
            </a:endParaRPr>
          </a:p>
          <a:p>
            <a:pPr algn="ctr">
              <a:lnSpc>
                <a:spcPct val="90000"/>
              </a:lnSpc>
            </a:pPr>
            <a:r>
              <a:rPr lang="en-US" sz="4000" b="1" dirty="0">
                <a:solidFill>
                  <a:srgbClr val="05718D"/>
                </a:solidFill>
                <a:latin typeface="Arial"/>
                <a:cs typeface="Arial"/>
              </a:rPr>
              <a:t>Any Questions?</a:t>
            </a:r>
          </a:p>
          <a:p>
            <a:pPr algn="ctr">
              <a:lnSpc>
                <a:spcPct val="90000"/>
              </a:lnSpc>
            </a:pPr>
            <a:endParaRPr lang="en-US" sz="4000" b="1" dirty="0">
              <a:solidFill>
                <a:srgbClr val="05718D"/>
              </a:solidFill>
              <a:latin typeface="Arial"/>
              <a:cs typeface="Arial"/>
            </a:endParaRPr>
          </a:p>
        </p:txBody>
      </p:sp>
      <p:sp>
        <p:nvSpPr>
          <p:cNvPr id="13" name="Rectangle 12">
            <a:extLst>
              <a:ext uri="{FF2B5EF4-FFF2-40B4-BE49-F238E27FC236}">
                <a16:creationId xmlns:a16="http://schemas.microsoft.com/office/drawing/2014/main" id="{D2630AC6-2317-35B2-BD05-24DF3E433670}"/>
              </a:ext>
            </a:extLst>
          </p:cNvPr>
          <p:cNvSpPr/>
          <p:nvPr/>
        </p:nvSpPr>
        <p:spPr>
          <a:xfrm>
            <a:off x="8451274" y="82923"/>
            <a:ext cx="2119745" cy="15657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descr="A logo for a company&#10;&#10;Description automatically generated">
            <a:extLst>
              <a:ext uri="{FF2B5EF4-FFF2-40B4-BE49-F238E27FC236}">
                <a16:creationId xmlns:a16="http://schemas.microsoft.com/office/drawing/2014/main" id="{CEC8BDD3-5663-127F-F2D3-55F7CAECA660}"/>
              </a:ext>
            </a:extLst>
          </p:cNvPr>
          <p:cNvPicPr>
            <a:picLocks noChangeAspect="1"/>
          </p:cNvPicPr>
          <p:nvPr/>
        </p:nvPicPr>
        <p:blipFill>
          <a:blip r:embed="rId2"/>
          <a:stretch>
            <a:fillRect/>
          </a:stretch>
        </p:blipFill>
        <p:spPr>
          <a:xfrm>
            <a:off x="1864761" y="235655"/>
            <a:ext cx="3265793" cy="777258"/>
          </a:xfrm>
          <a:prstGeom prst="rect">
            <a:avLst/>
          </a:prstGeom>
        </p:spPr>
      </p:pic>
      <p:pic>
        <p:nvPicPr>
          <p:cNvPr id="3" name="Picture 2" descr="A blue background with white text&#10;&#10;Description automatically generated">
            <a:extLst>
              <a:ext uri="{FF2B5EF4-FFF2-40B4-BE49-F238E27FC236}">
                <a16:creationId xmlns:a16="http://schemas.microsoft.com/office/drawing/2014/main" id="{8C57C32A-41E2-2AE1-EFCE-CFE605F946B7}"/>
              </a:ext>
            </a:extLst>
          </p:cNvPr>
          <p:cNvPicPr>
            <a:picLocks noChangeAspect="1"/>
          </p:cNvPicPr>
          <p:nvPr/>
        </p:nvPicPr>
        <p:blipFill>
          <a:blip r:embed="rId3"/>
          <a:stretch>
            <a:fillRect/>
          </a:stretch>
        </p:blipFill>
        <p:spPr>
          <a:xfrm>
            <a:off x="8608672" y="92573"/>
            <a:ext cx="1962346" cy="920340"/>
          </a:xfrm>
          <a:prstGeom prst="rect">
            <a:avLst/>
          </a:prstGeom>
        </p:spPr>
      </p:pic>
    </p:spTree>
    <p:extLst>
      <p:ext uri="{BB962C8B-B14F-4D97-AF65-F5344CB8AC3E}">
        <p14:creationId xmlns:p14="http://schemas.microsoft.com/office/powerpoint/2010/main" val="31301610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78D36-DB29-992D-E0D4-C6FB1CE49C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B079E8-515A-7AF2-6B9E-B4DAAA7FBDA8}"/>
              </a:ext>
            </a:extLst>
          </p:cNvPr>
          <p:cNvSpPr>
            <a:spLocks noGrp="1"/>
          </p:cNvSpPr>
          <p:nvPr>
            <p:ph type="title"/>
          </p:nvPr>
        </p:nvSpPr>
        <p:spPr>
          <a:xfrm>
            <a:off x="770025" y="3429000"/>
            <a:ext cx="10800806" cy="757130"/>
          </a:xfrm>
        </p:spPr>
        <p:txBody>
          <a:bodyPr>
            <a:normAutofit fontScale="90000"/>
          </a:bodyPr>
          <a:lstStyle/>
          <a:p>
            <a:pPr algn="ctr"/>
            <a:r>
              <a:rPr lang="en-US" sz="3600" b="1" dirty="0">
                <a:latin typeface="Montserrat" pitchFamily="2" charset="0"/>
              </a:rPr>
              <a:t>11:45–11:50 PPIE Perspectives (Sophie Allan)</a:t>
            </a:r>
            <a:br>
              <a:rPr lang="en-US" sz="3600" b="1" dirty="0">
                <a:latin typeface="Montserrat" pitchFamily="2" charset="0"/>
              </a:rPr>
            </a:br>
            <a:br>
              <a:rPr lang="en-US" sz="3600" b="1" dirty="0">
                <a:latin typeface="Montserrat" pitchFamily="2" charset="0"/>
              </a:rPr>
            </a:br>
            <a:r>
              <a:rPr lang="en-US" sz="3600" b="1" dirty="0">
                <a:latin typeface="Montserrat" pitchFamily="2" charset="0"/>
              </a:rPr>
              <a:t> </a:t>
            </a:r>
            <a:endParaRPr lang="en-GB" sz="3600" b="1" dirty="0">
              <a:latin typeface="Montserrat" pitchFamily="2" charset="0"/>
            </a:endParaRPr>
          </a:p>
        </p:txBody>
      </p:sp>
      <p:pic>
        <p:nvPicPr>
          <p:cNvPr id="4" name="Picture 2" descr="Nursing and midwifery - Incubator for Clinical Education Research">
            <a:extLst>
              <a:ext uri="{FF2B5EF4-FFF2-40B4-BE49-F238E27FC236}">
                <a16:creationId xmlns:a16="http://schemas.microsoft.com/office/drawing/2014/main" id="{D3D4B747-10E8-8A25-7383-4E16B129F5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2168" y="6453518"/>
            <a:ext cx="1653831" cy="2926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982B370-320F-3F38-9433-D849ABA5E064}"/>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t="6099" b="85839"/>
          <a:stretch>
            <a:fillRect/>
          </a:stretch>
        </p:blipFill>
        <p:spPr bwMode="auto">
          <a:xfrm>
            <a:off x="0" y="-7088"/>
            <a:ext cx="12192000" cy="552893"/>
          </a:xfrm>
          <a:prstGeom prst="rect">
            <a:avLst/>
          </a:prstGeom>
          <a:noFill/>
        </p:spPr>
      </p:pic>
      <p:pic>
        <p:nvPicPr>
          <p:cNvPr id="6" name="Picture 5" descr="A black and grey logo&#10;&#10;AI-generated content may be incorrect.">
            <a:extLst>
              <a:ext uri="{FF2B5EF4-FFF2-40B4-BE49-F238E27FC236}">
                <a16:creationId xmlns:a16="http://schemas.microsoft.com/office/drawing/2014/main" id="{6F37A638-0BBD-81FA-E3E9-D4E5D02D3F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084" y="74392"/>
            <a:ext cx="1436603" cy="389935"/>
          </a:xfrm>
          <a:prstGeom prst="rect">
            <a:avLst/>
          </a:prstGeom>
        </p:spPr>
      </p:pic>
    </p:spTree>
    <p:extLst>
      <p:ext uri="{BB962C8B-B14F-4D97-AF65-F5344CB8AC3E}">
        <p14:creationId xmlns:p14="http://schemas.microsoft.com/office/powerpoint/2010/main" val="19957897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542074-A4C4-4D5D-96D1-765AE9473C3A}"/>
              </a:ext>
            </a:extLst>
          </p:cNvPr>
          <p:cNvSpPr txBox="1">
            <a:spLocks/>
          </p:cNvSpPr>
          <p:nvPr/>
        </p:nvSpPr>
        <p:spPr>
          <a:xfrm>
            <a:off x="551756" y="383090"/>
            <a:ext cx="6986015" cy="177648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i="0" kern="1200">
                <a:solidFill>
                  <a:srgbClr val="00A1BE"/>
                </a:solidFill>
                <a:latin typeface="Arial" charset="0"/>
                <a:ea typeface="Arial" charset="0"/>
                <a:cs typeface="Arial" charset="0"/>
              </a:defRPr>
            </a:lvl1pPr>
          </a:lstStyle>
          <a:p>
            <a:pPr>
              <a:spcAft>
                <a:spcPts val="600"/>
              </a:spcAft>
            </a:pPr>
            <a:r>
              <a:rPr lang="en-US" sz="5400" dirty="0">
                <a:latin typeface="+mj-lt"/>
                <a:ea typeface="+mj-ea"/>
                <a:cs typeface="+mj-cs"/>
              </a:rPr>
              <a:t>Lived Experience in 			</a:t>
            </a:r>
          </a:p>
        </p:txBody>
      </p:sp>
      <p:pic>
        <p:nvPicPr>
          <p:cNvPr id="8" name="Picture 7" descr="A person holding a clipboard and a checklist&#10;&#10;AI-generated content may be incorrect.">
            <a:extLst>
              <a:ext uri="{FF2B5EF4-FFF2-40B4-BE49-F238E27FC236}">
                <a16:creationId xmlns:a16="http://schemas.microsoft.com/office/drawing/2014/main" id="{B87E311A-4C6F-3FD3-2B35-18031C4ED2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8454" y="2315691"/>
            <a:ext cx="2831790" cy="1890220"/>
          </a:xfrm>
          <a:prstGeom prst="rect">
            <a:avLst/>
          </a:prstGeom>
        </p:spPr>
      </p:pic>
      <p:sp>
        <p:nvSpPr>
          <p:cNvPr id="3" name="Content Placeholder 2">
            <a:extLst>
              <a:ext uri="{FF2B5EF4-FFF2-40B4-BE49-F238E27FC236}">
                <a16:creationId xmlns:a16="http://schemas.microsoft.com/office/drawing/2014/main" id="{16F7AB9F-139C-F019-0E76-63F289BBF0E9}"/>
              </a:ext>
            </a:extLst>
          </p:cNvPr>
          <p:cNvSpPr>
            <a:spLocks noGrp="1"/>
          </p:cNvSpPr>
          <p:nvPr>
            <p:ph idx="1"/>
          </p:nvPr>
        </p:nvSpPr>
        <p:spPr>
          <a:xfrm>
            <a:off x="551756" y="1882814"/>
            <a:ext cx="7856575" cy="4197064"/>
          </a:xfrm>
        </p:spPr>
        <p:txBody>
          <a:bodyPr vert="horz" lIns="91440" tIns="45720" rIns="91440" bIns="45720" rtlCol="0">
            <a:normAutofit fontScale="55000" lnSpcReduction="20000"/>
          </a:bodyPr>
          <a:lstStyle/>
          <a:p>
            <a:r>
              <a:rPr lang="en-US" sz="2700" b="1" dirty="0"/>
              <a:t>Stage 1 (2021-22)</a:t>
            </a:r>
          </a:p>
          <a:p>
            <a:pPr lvl="1"/>
            <a:r>
              <a:rPr lang="en-US" sz="2700" dirty="0"/>
              <a:t>10 experts by experience (not all with EIP experience)</a:t>
            </a:r>
          </a:p>
          <a:p>
            <a:pPr lvl="1"/>
            <a:r>
              <a:rPr lang="en-US" sz="2700" dirty="0"/>
              <a:t>Online workshops integrated with clinicians, academics</a:t>
            </a:r>
          </a:p>
          <a:p>
            <a:pPr lvl="2"/>
            <a:r>
              <a:rPr lang="en-US" sz="2700" dirty="0"/>
              <a:t>Variable feedback</a:t>
            </a:r>
          </a:p>
          <a:p>
            <a:pPr lvl="2"/>
            <a:r>
              <a:rPr lang="en-US" sz="2700" dirty="0"/>
              <a:t>Format changed</a:t>
            </a:r>
          </a:p>
          <a:p>
            <a:r>
              <a:rPr lang="en-US" sz="2700" b="1" dirty="0"/>
              <a:t>Stage 2 (2023-25)</a:t>
            </a:r>
          </a:p>
          <a:p>
            <a:pPr lvl="1"/>
            <a:r>
              <a:rPr lang="en-US" sz="2700" dirty="0"/>
              <a:t>8 people recruited: experience of FEP within 5 years (or as carer)</a:t>
            </a:r>
          </a:p>
          <a:p>
            <a:pPr lvl="1"/>
            <a:r>
              <a:rPr lang="en-US" sz="2700" dirty="0"/>
              <a:t>Online meetings with EPICare team</a:t>
            </a:r>
          </a:p>
          <a:p>
            <a:pPr lvl="1"/>
            <a:r>
              <a:rPr lang="en-US" sz="2700" dirty="0"/>
              <a:t>Activities</a:t>
            </a:r>
            <a:r>
              <a:rPr lang="en-US" sz="2700" b="1" dirty="0"/>
              <a:t> </a:t>
            </a:r>
            <a:r>
              <a:rPr lang="en-US" sz="2700" dirty="0"/>
              <a:t>included live software engagement and feedback, co-developing onboarding materials, advising on logo design, involvement in dissemination</a:t>
            </a:r>
          </a:p>
          <a:p>
            <a:r>
              <a:rPr lang="en-US" sz="2700" b="1" dirty="0"/>
              <a:t>Stage 3 (2026-)</a:t>
            </a:r>
          </a:p>
          <a:p>
            <a:pPr lvl="1"/>
            <a:r>
              <a:rPr lang="en-US" sz="2700" dirty="0"/>
              <a:t>Continuing with 8 members</a:t>
            </a:r>
          </a:p>
          <a:p>
            <a:pPr lvl="1"/>
            <a:r>
              <a:rPr lang="en-US" sz="2700" dirty="0"/>
              <a:t>Regular meetings (at least every 6 months)</a:t>
            </a:r>
          </a:p>
          <a:p>
            <a:pPr lvl="1"/>
            <a:r>
              <a:rPr lang="en-US" sz="2700" dirty="0"/>
              <a:t>Representation on Investigator and Investigator+ meetings</a:t>
            </a:r>
          </a:p>
          <a:p>
            <a:pPr lvl="1"/>
            <a:r>
              <a:rPr lang="en-US" sz="2700" dirty="0"/>
              <a:t>Co-producing short videos for website on EPICare and involvement to-date</a:t>
            </a:r>
          </a:p>
          <a:p>
            <a:pPr marL="457200" lvl="1" indent="0">
              <a:buNone/>
            </a:pPr>
            <a:endParaRPr lang="en-US" sz="2700" dirty="0"/>
          </a:p>
          <a:p>
            <a:pPr marL="457200" lvl="1" indent="0">
              <a:buNone/>
            </a:pPr>
            <a:r>
              <a:rPr lang="en-US" sz="2700" dirty="0">
                <a:hlinkClick r:id="rId3"/>
              </a:rPr>
              <a:t>PPIE video</a:t>
            </a:r>
            <a:endParaRPr lang="en-US" sz="2700" dirty="0"/>
          </a:p>
          <a:p>
            <a:pPr lvl="1"/>
            <a:endParaRPr lang="en-US" sz="1400" dirty="0"/>
          </a:p>
        </p:txBody>
      </p:sp>
      <p:pic>
        <p:nvPicPr>
          <p:cNvPr id="7" name="Picture 6" descr="A person sitting at a desk working on a computer&#10;&#10;AI-generated content may be incorrect.">
            <a:extLst>
              <a:ext uri="{FF2B5EF4-FFF2-40B4-BE49-F238E27FC236}">
                <a16:creationId xmlns:a16="http://schemas.microsoft.com/office/drawing/2014/main" id="{C43DC5CD-3004-5032-0EF5-61F329C18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8454" y="232497"/>
            <a:ext cx="2831790" cy="1890220"/>
          </a:xfrm>
          <a:prstGeom prst="rect">
            <a:avLst/>
          </a:prstGeom>
        </p:spPr>
      </p:pic>
      <p:pic>
        <p:nvPicPr>
          <p:cNvPr id="9" name="Picture 8" descr="A group of people giving each other a high five&#10;&#10;AI-generated content may be incorrect.">
            <a:extLst>
              <a:ext uri="{FF2B5EF4-FFF2-40B4-BE49-F238E27FC236}">
                <a16:creationId xmlns:a16="http://schemas.microsoft.com/office/drawing/2014/main" id="{0212AA73-AB4A-1408-765C-2595306FA7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8454" y="4398885"/>
            <a:ext cx="2831790" cy="1890220"/>
          </a:xfrm>
          <a:prstGeom prst="rect">
            <a:avLst/>
          </a:prstGeom>
        </p:spPr>
      </p:pic>
      <p:pic>
        <p:nvPicPr>
          <p:cNvPr id="10" name="Picture 9" descr="A black and grey logo&#10;&#10;AI-generated content may be incorrect.">
            <a:extLst>
              <a:ext uri="{FF2B5EF4-FFF2-40B4-BE49-F238E27FC236}">
                <a16:creationId xmlns:a16="http://schemas.microsoft.com/office/drawing/2014/main" id="{F25C4B03-465C-A790-DC90-866B714D63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8191" y="680401"/>
            <a:ext cx="2177116" cy="590931"/>
          </a:xfrm>
          <a:prstGeom prst="rect">
            <a:avLst/>
          </a:prstGeom>
        </p:spPr>
      </p:pic>
      <p:pic>
        <p:nvPicPr>
          <p:cNvPr id="2" name="Picture 2" descr="Nursing and midwifery - Incubator for Clinical Education Research">
            <a:extLst>
              <a:ext uri="{FF2B5EF4-FFF2-40B4-BE49-F238E27FC236}">
                <a16:creationId xmlns:a16="http://schemas.microsoft.com/office/drawing/2014/main" id="{0AAE0810-5CCD-ECC6-C49D-AF92D7F72C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22168" y="6453518"/>
            <a:ext cx="1653831" cy="29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7007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14E92-5263-5AE5-3FEB-B19442257FBE}"/>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06497197-CD92-EA4F-279B-9A3D53A81F98}"/>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t="6099" b="85839"/>
          <a:stretch>
            <a:fillRect/>
          </a:stretch>
        </p:blipFill>
        <p:spPr bwMode="auto">
          <a:xfrm>
            <a:off x="0" y="-7088"/>
            <a:ext cx="12192000" cy="552893"/>
          </a:xfrm>
          <a:prstGeom prst="rect">
            <a:avLst/>
          </a:prstGeom>
          <a:noFill/>
        </p:spPr>
      </p:pic>
      <p:pic>
        <p:nvPicPr>
          <p:cNvPr id="6" name="Picture 5" descr="A black and grey logo&#10;&#10;AI-generated content may be incorrect.">
            <a:extLst>
              <a:ext uri="{FF2B5EF4-FFF2-40B4-BE49-F238E27FC236}">
                <a16:creationId xmlns:a16="http://schemas.microsoft.com/office/drawing/2014/main" id="{2D1A9A29-8CD2-76CD-B41C-BFA1507085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84" y="74392"/>
            <a:ext cx="1436603" cy="389935"/>
          </a:xfrm>
          <a:prstGeom prst="rect">
            <a:avLst/>
          </a:prstGeom>
        </p:spPr>
      </p:pic>
      <p:sp>
        <p:nvSpPr>
          <p:cNvPr id="5" name="Title 1">
            <a:extLst>
              <a:ext uri="{FF2B5EF4-FFF2-40B4-BE49-F238E27FC236}">
                <a16:creationId xmlns:a16="http://schemas.microsoft.com/office/drawing/2014/main" id="{30033427-1AC4-C4D5-14CC-DDD342520DF8}"/>
              </a:ext>
            </a:extLst>
          </p:cNvPr>
          <p:cNvSpPr txBox="1">
            <a:spLocks/>
          </p:cNvSpPr>
          <p:nvPr/>
        </p:nvSpPr>
        <p:spPr>
          <a:xfrm>
            <a:off x="2062977" y="2385637"/>
            <a:ext cx="7688764" cy="208672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b="1" i="0" kern="1200">
                <a:solidFill>
                  <a:srgbClr val="00A1BE"/>
                </a:solidFill>
                <a:latin typeface="Arial" charset="0"/>
                <a:ea typeface="Arial" charset="0"/>
                <a:cs typeface="Arial" charset="0"/>
              </a:defRPr>
            </a:lvl1pPr>
          </a:lstStyle>
          <a:p>
            <a:pPr algn="ctr"/>
            <a:r>
              <a:rPr lang="en-US" dirty="0">
                <a:solidFill>
                  <a:schemeClr val="tx1"/>
                </a:solidFill>
                <a:latin typeface="Montserrat" pitchFamily="2" charset="0"/>
                <a:ea typeface="MS Mincho" panose="02020609040205080304" pitchFamily="49" charset="-128"/>
                <a:cs typeface="Arial" panose="020B0604020202020204" pitchFamily="34" charset="0"/>
              </a:rPr>
              <a:t>Breakout session 1:</a:t>
            </a:r>
          </a:p>
          <a:p>
            <a:pPr algn="ctr"/>
            <a:endParaRPr lang="en-US" dirty="0">
              <a:solidFill>
                <a:schemeClr val="tx1"/>
              </a:solidFill>
              <a:latin typeface="Montserrat" pitchFamily="2" charset="0"/>
              <a:ea typeface="MS Mincho" panose="02020609040205080304" pitchFamily="49" charset="-128"/>
              <a:cs typeface="Arial" panose="020B0604020202020204" pitchFamily="34" charset="0"/>
            </a:endParaRPr>
          </a:p>
          <a:p>
            <a:pPr algn="ctr"/>
            <a:r>
              <a:rPr lang="en-US" dirty="0">
                <a:solidFill>
                  <a:schemeClr val="tx1"/>
                </a:solidFill>
                <a:latin typeface="Montserrat" pitchFamily="2" charset="0"/>
                <a:ea typeface="MS Mincho" panose="02020609040205080304" pitchFamily="49" charset="-128"/>
                <a:cs typeface="Arial" panose="020B0604020202020204" pitchFamily="34" charset="0"/>
              </a:rPr>
              <a:t>Understanding our ecosystem (stakeholder mapping)</a:t>
            </a:r>
            <a:endParaRPr lang="en-GB" dirty="0">
              <a:solidFill>
                <a:schemeClr val="tx1"/>
              </a:solidFill>
              <a:latin typeface="Montserrat"/>
              <a:cs typeface="Arial"/>
            </a:endParaRPr>
          </a:p>
        </p:txBody>
      </p:sp>
      <p:pic>
        <p:nvPicPr>
          <p:cNvPr id="2" name="Picture 2" descr="Nursing and midwifery - Incubator for Clinical Education Research">
            <a:extLst>
              <a:ext uri="{FF2B5EF4-FFF2-40B4-BE49-F238E27FC236}">
                <a16:creationId xmlns:a16="http://schemas.microsoft.com/office/drawing/2014/main" id="{DA4764E7-E880-FE3E-77DA-43C66D50D3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2168" y="6453518"/>
            <a:ext cx="1653831" cy="29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5731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A366A-6662-259C-8778-CDD03A6441AD}"/>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CB9ABB2B-E420-459D-016D-E408897DEE56}"/>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t="6099" b="85839"/>
          <a:stretch>
            <a:fillRect/>
          </a:stretch>
        </p:blipFill>
        <p:spPr bwMode="auto">
          <a:xfrm>
            <a:off x="0" y="-7088"/>
            <a:ext cx="12192000" cy="552893"/>
          </a:xfrm>
          <a:prstGeom prst="rect">
            <a:avLst/>
          </a:prstGeom>
          <a:noFill/>
        </p:spPr>
      </p:pic>
      <p:pic>
        <p:nvPicPr>
          <p:cNvPr id="6" name="Picture 5" descr="A black and grey logo&#10;&#10;AI-generated content may be incorrect.">
            <a:extLst>
              <a:ext uri="{FF2B5EF4-FFF2-40B4-BE49-F238E27FC236}">
                <a16:creationId xmlns:a16="http://schemas.microsoft.com/office/drawing/2014/main" id="{2404A366-E237-38FB-C019-F8DDE44F0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84" y="74392"/>
            <a:ext cx="1436603" cy="389935"/>
          </a:xfrm>
          <a:prstGeom prst="rect">
            <a:avLst/>
          </a:prstGeom>
        </p:spPr>
      </p:pic>
      <p:sp>
        <p:nvSpPr>
          <p:cNvPr id="5" name="Title 1">
            <a:extLst>
              <a:ext uri="{FF2B5EF4-FFF2-40B4-BE49-F238E27FC236}">
                <a16:creationId xmlns:a16="http://schemas.microsoft.com/office/drawing/2014/main" id="{08972F32-EB9F-30F9-4B31-968ABB67CFC2}"/>
              </a:ext>
            </a:extLst>
          </p:cNvPr>
          <p:cNvSpPr txBox="1">
            <a:spLocks/>
          </p:cNvSpPr>
          <p:nvPr/>
        </p:nvSpPr>
        <p:spPr>
          <a:xfrm>
            <a:off x="271659" y="834505"/>
            <a:ext cx="10009765" cy="5909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b="1" i="0" kern="1200">
                <a:solidFill>
                  <a:srgbClr val="00A1BE"/>
                </a:solidFill>
                <a:latin typeface="Arial" charset="0"/>
                <a:ea typeface="Arial" charset="0"/>
                <a:cs typeface="Arial" charset="0"/>
              </a:defRPr>
            </a:lvl1pPr>
          </a:lstStyle>
          <a:p>
            <a:r>
              <a:rPr lang="en-GB" dirty="0">
                <a:solidFill>
                  <a:schemeClr val="tx1"/>
                </a:solidFill>
                <a:latin typeface="Montserrat"/>
                <a:cs typeface="Arial"/>
              </a:rPr>
              <a:t>Understanding our ecosystem (30 mins)</a:t>
            </a:r>
          </a:p>
        </p:txBody>
      </p:sp>
      <p:sp>
        <p:nvSpPr>
          <p:cNvPr id="2" name="TextBox 1">
            <a:extLst>
              <a:ext uri="{FF2B5EF4-FFF2-40B4-BE49-F238E27FC236}">
                <a16:creationId xmlns:a16="http://schemas.microsoft.com/office/drawing/2014/main" id="{D666DC5D-09F7-A708-B5F5-50E7F318B939}"/>
              </a:ext>
            </a:extLst>
          </p:cNvPr>
          <p:cNvSpPr txBox="1"/>
          <p:nvPr/>
        </p:nvSpPr>
        <p:spPr>
          <a:xfrm>
            <a:off x="134084" y="1665959"/>
            <a:ext cx="11892506" cy="4708981"/>
          </a:xfrm>
          <a:prstGeom prst="rect">
            <a:avLst/>
          </a:prstGeom>
          <a:noFill/>
        </p:spPr>
        <p:txBody>
          <a:bodyPr wrap="square">
            <a:spAutoFit/>
          </a:bodyPr>
          <a:lstStyle/>
          <a:p>
            <a:pPr algn="ctr"/>
            <a:r>
              <a:rPr lang="en-GB" sz="2000" dirty="0">
                <a:latin typeface="Montserrat" panose="00000500000000000000" pitchFamily="2" charset="0"/>
                <a:cs typeface="Arial" panose="020B0604020202020204" pitchFamily="34" charset="0"/>
              </a:rPr>
              <a:t>The aim of this activity is to think about all the different stakeholders involved in </a:t>
            </a:r>
            <a:r>
              <a:rPr lang="en-GB" sz="2000" dirty="0" err="1">
                <a:latin typeface="Montserrat" panose="00000500000000000000" pitchFamily="2" charset="0"/>
                <a:cs typeface="Arial" panose="020B0604020202020204" pitchFamily="34" charset="0"/>
              </a:rPr>
              <a:t>EPICare</a:t>
            </a:r>
            <a:r>
              <a:rPr lang="en-GB" sz="2000" dirty="0">
                <a:latin typeface="Montserrat" panose="00000500000000000000" pitchFamily="2" charset="0"/>
                <a:cs typeface="Arial" panose="020B0604020202020204" pitchFamily="34" charset="0"/>
              </a:rPr>
              <a:t>, their needs, priorities &amp; concerns, and map this out to recognise points of synergy and tension.</a:t>
            </a:r>
          </a:p>
          <a:p>
            <a:pPr algn="ctr"/>
            <a:endParaRPr lang="en-GB" sz="2000" dirty="0">
              <a:latin typeface="Montserrat" panose="00000500000000000000" pitchFamily="2" charset="0"/>
              <a:cs typeface="Arial" panose="020B0604020202020204" pitchFamily="34" charset="0"/>
            </a:endParaRPr>
          </a:p>
          <a:p>
            <a:pPr algn="ctr"/>
            <a:r>
              <a:rPr lang="en-GB" sz="2000" dirty="0">
                <a:latin typeface="Montserrat" panose="00000500000000000000" pitchFamily="2" charset="0"/>
                <a:cs typeface="Arial" panose="020B0604020202020204" pitchFamily="34" charset="0"/>
              </a:rPr>
              <a:t>At your table, map out the key stakeholder groups relevant to </a:t>
            </a:r>
            <a:r>
              <a:rPr lang="en-GB" sz="2000" dirty="0" err="1">
                <a:latin typeface="Montserrat" panose="00000500000000000000" pitchFamily="2" charset="0"/>
                <a:cs typeface="Arial" panose="020B0604020202020204" pitchFamily="34" charset="0"/>
              </a:rPr>
              <a:t>EPICare</a:t>
            </a:r>
            <a:r>
              <a:rPr lang="en-GB" sz="2000" dirty="0">
                <a:latin typeface="Montserrat" panose="00000500000000000000" pitchFamily="2" charset="0"/>
                <a:cs typeface="Arial" panose="020B0604020202020204" pitchFamily="34" charset="0"/>
              </a:rPr>
              <a:t> (they may not all be represented at your table) on the poster paper provided. For each stakeholder group, add your views on the following to the poster: </a:t>
            </a:r>
          </a:p>
          <a:p>
            <a:pPr algn="ctr"/>
            <a:endParaRPr lang="en-GB" sz="2000" dirty="0">
              <a:latin typeface="Montserrat" panose="00000500000000000000" pitchFamily="2" charset="0"/>
              <a:cs typeface="Arial" panose="020B0604020202020204" pitchFamily="34" charset="0"/>
            </a:endParaRPr>
          </a:p>
          <a:p>
            <a:pPr marL="342900" indent="-342900" algn="ctr">
              <a:buFontTx/>
              <a:buChar char="-"/>
            </a:pPr>
            <a:r>
              <a:rPr lang="en-GB" sz="2000" dirty="0">
                <a:latin typeface="Montserrat" panose="00000500000000000000" pitchFamily="2" charset="0"/>
                <a:cs typeface="Arial" panose="020B0604020202020204" pitchFamily="34" charset="0"/>
              </a:rPr>
              <a:t>What does each group care about?</a:t>
            </a:r>
          </a:p>
          <a:p>
            <a:pPr marL="342900" indent="-342900" algn="ctr">
              <a:buFontTx/>
              <a:buChar char="-"/>
            </a:pPr>
            <a:r>
              <a:rPr lang="en-GB" sz="2000" dirty="0">
                <a:latin typeface="Montserrat" panose="00000500000000000000" pitchFamily="2" charset="0"/>
                <a:cs typeface="Arial" panose="020B0604020202020204" pitchFamily="34" charset="0"/>
              </a:rPr>
              <a:t>What might their concerns be?</a:t>
            </a:r>
          </a:p>
          <a:p>
            <a:pPr marL="342900" indent="-342900" algn="ctr">
              <a:buFontTx/>
              <a:buChar char="-"/>
            </a:pPr>
            <a:r>
              <a:rPr lang="en-GB" sz="2000" dirty="0">
                <a:latin typeface="Montserrat" panose="00000500000000000000" pitchFamily="2" charset="0"/>
                <a:cs typeface="Arial" panose="020B0604020202020204" pitchFamily="34" charset="0"/>
              </a:rPr>
              <a:t>What might motivate them?</a:t>
            </a:r>
          </a:p>
          <a:p>
            <a:pPr algn="ctr"/>
            <a:endParaRPr lang="en-GB" sz="2000" dirty="0">
              <a:latin typeface="Montserrat" panose="00000500000000000000" pitchFamily="2" charset="0"/>
              <a:cs typeface="Arial" panose="020B0604020202020204" pitchFamily="34" charset="0"/>
            </a:endParaRPr>
          </a:p>
          <a:p>
            <a:pPr algn="ctr"/>
            <a:r>
              <a:rPr lang="en-GB" sz="2000" dirty="0">
                <a:latin typeface="Montserrat" panose="00000500000000000000" pitchFamily="2" charset="0"/>
                <a:cs typeface="Arial" panose="020B0604020202020204" pitchFamily="34" charset="0"/>
              </a:rPr>
              <a:t>Each table will have a pre-nominated facilitator. Posters will be displayed at lunch for viewing, and we will use this information to identify areas to improve stakeholder engagement and involvement </a:t>
            </a:r>
          </a:p>
        </p:txBody>
      </p:sp>
      <p:pic>
        <p:nvPicPr>
          <p:cNvPr id="3" name="Picture 2" descr="Nursing and midwifery - Incubator for Clinical Education Research">
            <a:extLst>
              <a:ext uri="{FF2B5EF4-FFF2-40B4-BE49-F238E27FC236}">
                <a16:creationId xmlns:a16="http://schemas.microsoft.com/office/drawing/2014/main" id="{ECA8F6A1-15BE-8608-F060-7A3487D5CA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2168" y="6453518"/>
            <a:ext cx="1653831" cy="29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34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A8A86-866F-8A32-B821-3687706E2269}"/>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13786C71-D0FE-2624-9200-783A56A94928}"/>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t="6099" b="85839"/>
          <a:stretch>
            <a:fillRect/>
          </a:stretch>
        </p:blipFill>
        <p:spPr bwMode="auto">
          <a:xfrm>
            <a:off x="0" y="-7088"/>
            <a:ext cx="12192000" cy="552893"/>
          </a:xfrm>
          <a:prstGeom prst="rect">
            <a:avLst/>
          </a:prstGeom>
          <a:noFill/>
        </p:spPr>
      </p:pic>
      <p:pic>
        <p:nvPicPr>
          <p:cNvPr id="6" name="Picture 5" descr="A black and grey logo&#10;&#10;AI-generated content may be incorrect.">
            <a:extLst>
              <a:ext uri="{FF2B5EF4-FFF2-40B4-BE49-F238E27FC236}">
                <a16:creationId xmlns:a16="http://schemas.microsoft.com/office/drawing/2014/main" id="{E0ADB28B-D40A-8010-1D70-FB4478007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84" y="74392"/>
            <a:ext cx="1436603" cy="389935"/>
          </a:xfrm>
          <a:prstGeom prst="rect">
            <a:avLst/>
          </a:prstGeom>
        </p:spPr>
      </p:pic>
      <p:sp>
        <p:nvSpPr>
          <p:cNvPr id="5" name="Title 1">
            <a:extLst>
              <a:ext uri="{FF2B5EF4-FFF2-40B4-BE49-F238E27FC236}">
                <a16:creationId xmlns:a16="http://schemas.microsoft.com/office/drawing/2014/main" id="{EDF80CB3-3EE7-0C41-436B-A53DF19E5FCC}"/>
              </a:ext>
            </a:extLst>
          </p:cNvPr>
          <p:cNvSpPr txBox="1">
            <a:spLocks/>
          </p:cNvSpPr>
          <p:nvPr/>
        </p:nvSpPr>
        <p:spPr>
          <a:xfrm>
            <a:off x="2062977" y="2385637"/>
            <a:ext cx="7688764" cy="208672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b="1" i="0" kern="1200">
                <a:solidFill>
                  <a:srgbClr val="00A1BE"/>
                </a:solidFill>
                <a:latin typeface="Arial" charset="0"/>
                <a:ea typeface="Arial" charset="0"/>
                <a:cs typeface="Arial" charset="0"/>
              </a:defRPr>
            </a:lvl1pPr>
          </a:lstStyle>
          <a:p>
            <a:pPr algn="ctr"/>
            <a:r>
              <a:rPr lang="en-US" dirty="0">
                <a:solidFill>
                  <a:schemeClr val="tx1"/>
                </a:solidFill>
                <a:latin typeface="Montserrat" pitchFamily="2" charset="0"/>
                <a:ea typeface="MS Mincho" panose="02020609040205080304" pitchFamily="49" charset="-128"/>
                <a:cs typeface="Arial" panose="020B0604020202020204" pitchFamily="34" charset="0"/>
              </a:rPr>
              <a:t>Breakout session 2:</a:t>
            </a:r>
          </a:p>
          <a:p>
            <a:pPr algn="ctr"/>
            <a:endParaRPr lang="en-US" dirty="0">
              <a:solidFill>
                <a:schemeClr val="tx1"/>
              </a:solidFill>
              <a:latin typeface="Montserrat" pitchFamily="2" charset="0"/>
              <a:ea typeface="MS Mincho" panose="02020609040205080304" pitchFamily="49" charset="-128"/>
              <a:cs typeface="Arial" panose="020B0604020202020204" pitchFamily="34" charset="0"/>
            </a:endParaRPr>
          </a:p>
          <a:p>
            <a:pPr algn="ctr"/>
            <a:r>
              <a:rPr lang="en-US" dirty="0">
                <a:solidFill>
                  <a:schemeClr val="tx1"/>
                </a:solidFill>
                <a:latin typeface="Montserrat" pitchFamily="2" charset="0"/>
                <a:ea typeface="MS Mincho" panose="02020609040205080304" pitchFamily="49" charset="-128"/>
                <a:cs typeface="Arial" panose="020B0604020202020204" pitchFamily="34" charset="0"/>
              </a:rPr>
              <a:t>Developing our shared purpose (world café)</a:t>
            </a:r>
          </a:p>
        </p:txBody>
      </p:sp>
      <p:pic>
        <p:nvPicPr>
          <p:cNvPr id="2" name="Picture 2" descr="Nursing and midwifery - Incubator for Clinical Education Research">
            <a:extLst>
              <a:ext uri="{FF2B5EF4-FFF2-40B4-BE49-F238E27FC236}">
                <a16:creationId xmlns:a16="http://schemas.microsoft.com/office/drawing/2014/main" id="{60E644D1-DBCC-8438-CD0A-9188126D40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2168" y="6453518"/>
            <a:ext cx="1653831" cy="29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7224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8E355-6B4B-7D97-7F47-ABDFA96D51A9}"/>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E9E97795-07C0-C03A-CDAE-1C39621F1A8B}"/>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t="6099" b="85839"/>
          <a:stretch>
            <a:fillRect/>
          </a:stretch>
        </p:blipFill>
        <p:spPr bwMode="auto">
          <a:xfrm>
            <a:off x="0" y="-7088"/>
            <a:ext cx="12192000" cy="552893"/>
          </a:xfrm>
          <a:prstGeom prst="rect">
            <a:avLst/>
          </a:prstGeom>
          <a:noFill/>
        </p:spPr>
      </p:pic>
      <p:pic>
        <p:nvPicPr>
          <p:cNvPr id="6" name="Picture 5" descr="A black and grey logo&#10;&#10;AI-generated content may be incorrect.">
            <a:extLst>
              <a:ext uri="{FF2B5EF4-FFF2-40B4-BE49-F238E27FC236}">
                <a16:creationId xmlns:a16="http://schemas.microsoft.com/office/drawing/2014/main" id="{A8465C46-C923-D84B-8815-E012DF55B7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84" y="74392"/>
            <a:ext cx="1436603" cy="389935"/>
          </a:xfrm>
          <a:prstGeom prst="rect">
            <a:avLst/>
          </a:prstGeom>
        </p:spPr>
      </p:pic>
      <p:sp>
        <p:nvSpPr>
          <p:cNvPr id="5" name="Title 1">
            <a:extLst>
              <a:ext uri="{FF2B5EF4-FFF2-40B4-BE49-F238E27FC236}">
                <a16:creationId xmlns:a16="http://schemas.microsoft.com/office/drawing/2014/main" id="{7FC80BBF-A8F2-10B6-A1BB-7475D6F390FC}"/>
              </a:ext>
            </a:extLst>
          </p:cNvPr>
          <p:cNvSpPr txBox="1">
            <a:spLocks/>
          </p:cNvSpPr>
          <p:nvPr/>
        </p:nvSpPr>
        <p:spPr>
          <a:xfrm>
            <a:off x="271659" y="834505"/>
            <a:ext cx="10377756" cy="5909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b="1" i="0" kern="1200">
                <a:solidFill>
                  <a:srgbClr val="00A1BE"/>
                </a:solidFill>
                <a:latin typeface="Arial" charset="0"/>
                <a:ea typeface="Arial" charset="0"/>
                <a:cs typeface="Arial" charset="0"/>
              </a:defRPr>
            </a:lvl1pPr>
          </a:lstStyle>
          <a:p>
            <a:r>
              <a:rPr lang="en-GB" dirty="0">
                <a:solidFill>
                  <a:schemeClr val="tx1"/>
                </a:solidFill>
                <a:latin typeface="Montserrat"/>
                <a:cs typeface="Arial"/>
              </a:rPr>
              <a:t>Developing our shared purpose (40 mins)</a:t>
            </a:r>
          </a:p>
        </p:txBody>
      </p:sp>
      <p:sp>
        <p:nvSpPr>
          <p:cNvPr id="2" name="TextBox 1">
            <a:extLst>
              <a:ext uri="{FF2B5EF4-FFF2-40B4-BE49-F238E27FC236}">
                <a16:creationId xmlns:a16="http://schemas.microsoft.com/office/drawing/2014/main" id="{AEBBD450-0041-EEC1-DD17-0101D7989CFB}"/>
              </a:ext>
            </a:extLst>
          </p:cNvPr>
          <p:cNvSpPr txBox="1"/>
          <p:nvPr/>
        </p:nvSpPr>
        <p:spPr>
          <a:xfrm>
            <a:off x="134084" y="1475383"/>
            <a:ext cx="11892506" cy="5324535"/>
          </a:xfrm>
          <a:prstGeom prst="rect">
            <a:avLst/>
          </a:prstGeom>
          <a:noFill/>
        </p:spPr>
        <p:txBody>
          <a:bodyPr wrap="square">
            <a:spAutoFit/>
          </a:bodyPr>
          <a:lstStyle/>
          <a:p>
            <a:pPr algn="ctr"/>
            <a:r>
              <a:rPr lang="en-GB" sz="2000" dirty="0">
                <a:latin typeface="Montserrat" panose="00000500000000000000" pitchFamily="2" charset="0"/>
                <a:cs typeface="Arial" panose="020B0604020202020204" pitchFamily="34" charset="0"/>
              </a:rPr>
              <a:t>The aim of this activity is to identify common ground to help stakeholders develop a shared understanding of the </a:t>
            </a:r>
            <a:r>
              <a:rPr lang="en-GB" sz="2000" dirty="0" err="1">
                <a:latin typeface="Montserrat" panose="00000500000000000000" pitchFamily="2" charset="0"/>
                <a:cs typeface="Arial" panose="020B0604020202020204" pitchFamily="34" charset="0"/>
              </a:rPr>
              <a:t>EPICare</a:t>
            </a:r>
            <a:r>
              <a:rPr lang="en-GB" sz="2000" dirty="0">
                <a:latin typeface="Montserrat" panose="00000500000000000000" pitchFamily="2" charset="0"/>
                <a:cs typeface="Arial" panose="020B0604020202020204" pitchFamily="34" charset="0"/>
              </a:rPr>
              <a:t> platform and how they can contribute to it. </a:t>
            </a:r>
          </a:p>
          <a:p>
            <a:pPr algn="ctr"/>
            <a:endParaRPr lang="en-GB" sz="2000" dirty="0">
              <a:latin typeface="Montserrat" panose="00000500000000000000" pitchFamily="2" charset="0"/>
              <a:cs typeface="Arial" panose="020B0604020202020204" pitchFamily="34" charset="0"/>
            </a:endParaRPr>
          </a:p>
          <a:p>
            <a:pPr algn="ctr"/>
            <a:r>
              <a:rPr lang="en-GB" sz="2000" dirty="0">
                <a:latin typeface="Montserrat" panose="00000500000000000000" pitchFamily="2" charset="0"/>
                <a:cs typeface="Arial" panose="020B0604020202020204" pitchFamily="34" charset="0"/>
              </a:rPr>
              <a:t>The facilitator at each table will ask three questions (10 minutes per question). After each question, participants should move to a different table (with people they haven’t sat with before, ideally) to answer question 2, and then question 3: </a:t>
            </a:r>
          </a:p>
          <a:p>
            <a:pPr algn="ctr"/>
            <a:endParaRPr lang="en-GB" sz="2000" dirty="0">
              <a:latin typeface="Montserrat" panose="00000500000000000000" pitchFamily="2" charset="0"/>
              <a:cs typeface="Arial" panose="020B0604020202020204" pitchFamily="34" charset="0"/>
            </a:endParaRPr>
          </a:p>
          <a:p>
            <a:pPr marL="719138"/>
            <a:r>
              <a:rPr lang="en-GB" sz="2000" b="1" dirty="0">
                <a:latin typeface="Montserrat" panose="00000500000000000000" pitchFamily="2" charset="0"/>
                <a:cs typeface="Arial" panose="020B0604020202020204" pitchFamily="34" charset="0"/>
              </a:rPr>
              <a:t>Q1: </a:t>
            </a:r>
            <a:r>
              <a:rPr lang="en-GB" sz="2000" dirty="0">
                <a:latin typeface="Montserrat" panose="00000500000000000000" pitchFamily="2" charset="0"/>
                <a:cs typeface="Arial" panose="020B0604020202020204" pitchFamily="34" charset="0"/>
              </a:rPr>
              <a:t>What should </a:t>
            </a:r>
            <a:r>
              <a:rPr lang="en-GB" sz="2000" dirty="0" err="1">
                <a:latin typeface="Montserrat" panose="00000500000000000000" pitchFamily="2" charset="0"/>
                <a:cs typeface="Arial" panose="020B0604020202020204" pitchFamily="34" charset="0"/>
              </a:rPr>
              <a:t>EPICare</a:t>
            </a:r>
            <a:r>
              <a:rPr lang="en-GB" sz="2000" dirty="0">
                <a:latin typeface="Montserrat" panose="00000500000000000000" pitchFamily="2" charset="0"/>
                <a:cs typeface="Arial" panose="020B0604020202020204" pitchFamily="34" charset="0"/>
              </a:rPr>
              <a:t> ultimately aim to achieve for the country? </a:t>
            </a:r>
          </a:p>
          <a:p>
            <a:pPr marL="1254125" indent="-534988"/>
            <a:r>
              <a:rPr lang="en-GB" sz="2000" b="1" dirty="0">
                <a:latin typeface="Montserrat" panose="00000500000000000000" pitchFamily="2" charset="0"/>
                <a:cs typeface="Arial" panose="020B0604020202020204" pitchFamily="34" charset="0"/>
              </a:rPr>
              <a:t>Q2: </a:t>
            </a:r>
            <a:r>
              <a:rPr lang="en-GB" sz="2000" dirty="0">
                <a:latin typeface="Montserrat" panose="00000500000000000000" pitchFamily="2" charset="0"/>
                <a:cs typeface="Arial" panose="020B0604020202020204" pitchFamily="34" charset="0"/>
              </a:rPr>
              <a:t>What would some successful indicators of this look like? (i.e. improved recovery, higher quality data for research, fewer inequalities?)</a:t>
            </a:r>
          </a:p>
          <a:p>
            <a:pPr marL="719138"/>
            <a:r>
              <a:rPr lang="en-GB" sz="2000" b="1" dirty="0">
                <a:latin typeface="Montserrat" panose="00000500000000000000" pitchFamily="2" charset="0"/>
                <a:cs typeface="Arial" panose="020B0604020202020204" pitchFamily="34" charset="0"/>
              </a:rPr>
              <a:t>Q3: </a:t>
            </a:r>
            <a:r>
              <a:rPr lang="en-GB" sz="2000" dirty="0">
                <a:latin typeface="Montserrat" panose="00000500000000000000" pitchFamily="2" charset="0"/>
                <a:cs typeface="Arial" panose="020B0604020202020204" pitchFamily="34" charset="0"/>
              </a:rPr>
              <a:t>What values should guide our collaboration to achieve this?</a:t>
            </a:r>
          </a:p>
          <a:p>
            <a:pPr algn="ctr"/>
            <a:endParaRPr lang="en-GB" sz="2000" dirty="0">
              <a:latin typeface="Montserrat" panose="00000500000000000000" pitchFamily="2" charset="0"/>
              <a:cs typeface="Arial" panose="020B0604020202020204" pitchFamily="34" charset="0"/>
            </a:endParaRPr>
          </a:p>
          <a:p>
            <a:pPr algn="ctr"/>
            <a:r>
              <a:rPr lang="en-GB" sz="2000" dirty="0">
                <a:latin typeface="Montserrat" panose="00000500000000000000" pitchFamily="2" charset="0"/>
                <a:cs typeface="Arial" panose="020B0604020202020204" pitchFamily="34" charset="0"/>
              </a:rPr>
              <a:t>The facilitator will add answers to the poster. </a:t>
            </a:r>
          </a:p>
          <a:p>
            <a:pPr algn="ctr"/>
            <a:endParaRPr lang="en-GB" sz="2000" dirty="0">
              <a:latin typeface="Montserrat" panose="00000500000000000000" pitchFamily="2" charset="0"/>
              <a:cs typeface="Arial" panose="020B0604020202020204" pitchFamily="34" charset="0"/>
            </a:endParaRPr>
          </a:p>
          <a:p>
            <a:pPr algn="ctr"/>
            <a:r>
              <a:rPr lang="en-GB" sz="2000" dirty="0">
                <a:latin typeface="Montserrat" panose="00000500000000000000" pitchFamily="2" charset="0"/>
                <a:cs typeface="Arial" panose="020B0604020202020204" pitchFamily="34" charset="0"/>
              </a:rPr>
              <a:t>In the last 10 minutes (stay at your final table), identify and underline the most important themes on the poster. As before, posters will be displayed for viewing at lunch, and used to inform the program after the event.</a:t>
            </a:r>
          </a:p>
        </p:txBody>
      </p:sp>
    </p:spTree>
    <p:extLst>
      <p:ext uri="{BB962C8B-B14F-4D97-AF65-F5344CB8AC3E}">
        <p14:creationId xmlns:p14="http://schemas.microsoft.com/office/powerpoint/2010/main" val="35171050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91E4C-0DEE-7030-0C77-18ACFC56272E}"/>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C31939E8-0F9F-8CC3-C5AD-425C30769A36}"/>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t="6099" b="85839"/>
          <a:stretch>
            <a:fillRect/>
          </a:stretch>
        </p:blipFill>
        <p:spPr bwMode="auto">
          <a:xfrm>
            <a:off x="0" y="-7088"/>
            <a:ext cx="12192000" cy="552893"/>
          </a:xfrm>
          <a:prstGeom prst="rect">
            <a:avLst/>
          </a:prstGeom>
          <a:noFill/>
        </p:spPr>
      </p:pic>
      <p:pic>
        <p:nvPicPr>
          <p:cNvPr id="6" name="Picture 5" descr="A black and grey logo&#10;&#10;AI-generated content may be incorrect.">
            <a:extLst>
              <a:ext uri="{FF2B5EF4-FFF2-40B4-BE49-F238E27FC236}">
                <a16:creationId xmlns:a16="http://schemas.microsoft.com/office/drawing/2014/main" id="{30B15824-B4DD-12BE-1AD3-716A109ED2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84" y="74392"/>
            <a:ext cx="1436603" cy="389935"/>
          </a:xfrm>
          <a:prstGeom prst="rect">
            <a:avLst/>
          </a:prstGeom>
        </p:spPr>
      </p:pic>
      <p:sp>
        <p:nvSpPr>
          <p:cNvPr id="5" name="Title 1">
            <a:extLst>
              <a:ext uri="{FF2B5EF4-FFF2-40B4-BE49-F238E27FC236}">
                <a16:creationId xmlns:a16="http://schemas.microsoft.com/office/drawing/2014/main" id="{84496F2B-74C8-127A-14E2-DA8A2641FDBE}"/>
              </a:ext>
            </a:extLst>
          </p:cNvPr>
          <p:cNvSpPr txBox="1">
            <a:spLocks/>
          </p:cNvSpPr>
          <p:nvPr/>
        </p:nvSpPr>
        <p:spPr>
          <a:xfrm>
            <a:off x="886522" y="1526941"/>
            <a:ext cx="10181063" cy="3804118"/>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b="1" i="0" kern="1200">
                <a:solidFill>
                  <a:srgbClr val="00A1BE"/>
                </a:solidFill>
                <a:latin typeface="Arial" charset="0"/>
                <a:ea typeface="Arial" charset="0"/>
                <a:cs typeface="Arial" charset="0"/>
              </a:defRPr>
            </a:lvl1pPr>
          </a:lstStyle>
          <a:p>
            <a:pPr algn="ctr"/>
            <a:r>
              <a:rPr lang="en-US" dirty="0">
                <a:solidFill>
                  <a:schemeClr val="tx1"/>
                </a:solidFill>
                <a:latin typeface="Montserrat" pitchFamily="2" charset="0"/>
                <a:ea typeface="MS Mincho" panose="02020609040205080304" pitchFamily="49" charset="-128"/>
                <a:cs typeface="Arial" panose="020B0604020202020204" pitchFamily="34" charset="0"/>
              </a:rPr>
              <a:t>Lunch (1-2pm)</a:t>
            </a:r>
          </a:p>
          <a:p>
            <a:pPr algn="ctr"/>
            <a:endParaRPr lang="en-US" dirty="0">
              <a:solidFill>
                <a:schemeClr val="tx1"/>
              </a:solidFill>
              <a:latin typeface="Montserrat" pitchFamily="2" charset="0"/>
              <a:ea typeface="MS Mincho" panose="02020609040205080304" pitchFamily="49" charset="-128"/>
              <a:cs typeface="Arial" panose="020B0604020202020204" pitchFamily="34" charset="0"/>
            </a:endParaRPr>
          </a:p>
          <a:p>
            <a:pPr algn="ctr"/>
            <a:r>
              <a:rPr lang="en-US" sz="2800" b="0" i="1" dirty="0">
                <a:solidFill>
                  <a:schemeClr val="tx1"/>
                </a:solidFill>
                <a:latin typeface="Montserrat" pitchFamily="2" charset="0"/>
                <a:ea typeface="MS Mincho" panose="02020609040205080304" pitchFamily="49" charset="-128"/>
                <a:cs typeface="Arial" panose="020B0604020202020204" pitchFamily="34" charset="0"/>
              </a:rPr>
              <a:t>Participants are invited to view the </a:t>
            </a:r>
            <a:r>
              <a:rPr lang="en-US" sz="2800" b="0" i="1" dirty="0" err="1">
                <a:solidFill>
                  <a:schemeClr val="tx1"/>
                </a:solidFill>
                <a:latin typeface="Montserrat" pitchFamily="2" charset="0"/>
                <a:ea typeface="MS Mincho" panose="02020609040205080304" pitchFamily="49" charset="-128"/>
                <a:cs typeface="Arial" panose="020B0604020202020204" pitchFamily="34" charset="0"/>
              </a:rPr>
              <a:t>EPICare</a:t>
            </a:r>
            <a:r>
              <a:rPr lang="en-US" sz="2800" b="0" i="1" dirty="0">
                <a:solidFill>
                  <a:schemeClr val="tx1"/>
                </a:solidFill>
                <a:latin typeface="Montserrat" pitchFamily="2" charset="0"/>
                <a:ea typeface="MS Mincho" panose="02020609040205080304" pitchFamily="49" charset="-128"/>
                <a:cs typeface="Arial" panose="020B0604020202020204" pitchFamily="34" charset="0"/>
              </a:rPr>
              <a:t> dashboard demos, view the posters from the morning, and relax and chat! </a:t>
            </a:r>
          </a:p>
          <a:p>
            <a:pPr algn="ctr"/>
            <a:endParaRPr lang="en-US" sz="2800" b="0" i="1" dirty="0">
              <a:solidFill>
                <a:schemeClr val="tx1"/>
              </a:solidFill>
              <a:latin typeface="Montserrat" pitchFamily="2" charset="0"/>
              <a:ea typeface="MS Mincho" panose="02020609040205080304" pitchFamily="49" charset="-128"/>
              <a:cs typeface="Arial" panose="020B0604020202020204" pitchFamily="34" charset="0"/>
            </a:endParaRPr>
          </a:p>
          <a:p>
            <a:pPr algn="ctr"/>
            <a:r>
              <a:rPr lang="en-US" sz="2800" b="0" i="1" dirty="0">
                <a:solidFill>
                  <a:schemeClr val="tx1"/>
                </a:solidFill>
                <a:latin typeface="Montserrat" pitchFamily="2" charset="0"/>
                <a:ea typeface="MS Mincho" panose="02020609040205080304" pitchFamily="49" charset="-128"/>
                <a:cs typeface="Arial" panose="020B0604020202020204" pitchFamily="34" charset="0"/>
              </a:rPr>
              <a:t>Dashboard demos on Table 1 from Clement (Nottinghamshire), Ping (Cambridgeshire &amp; Peterborough), Charles (</a:t>
            </a:r>
            <a:r>
              <a:rPr lang="en-US" sz="2800" b="0" i="1" dirty="0" err="1">
                <a:solidFill>
                  <a:schemeClr val="tx1"/>
                </a:solidFill>
                <a:latin typeface="Montserrat" pitchFamily="2" charset="0"/>
                <a:ea typeface="MS Mincho" panose="02020609040205080304" pitchFamily="49" charset="-128"/>
                <a:cs typeface="Arial" panose="020B0604020202020204" pitchFamily="34" charset="0"/>
              </a:rPr>
              <a:t>RiO</a:t>
            </a:r>
            <a:r>
              <a:rPr lang="en-US" sz="2800" b="0" i="1" dirty="0">
                <a:solidFill>
                  <a:schemeClr val="tx1"/>
                </a:solidFill>
                <a:latin typeface="Montserrat" pitchFamily="2" charset="0"/>
                <a:ea typeface="MS Mincho" panose="02020609040205080304" pitchFamily="49" charset="-128"/>
                <a:cs typeface="Arial" panose="020B0604020202020204" pitchFamily="34" charset="0"/>
              </a:rPr>
              <a:t> EHR version)</a:t>
            </a:r>
          </a:p>
        </p:txBody>
      </p:sp>
      <p:pic>
        <p:nvPicPr>
          <p:cNvPr id="2" name="Picture 2" descr="Nursing and midwifery - Incubator for Clinical Education Research">
            <a:extLst>
              <a:ext uri="{FF2B5EF4-FFF2-40B4-BE49-F238E27FC236}">
                <a16:creationId xmlns:a16="http://schemas.microsoft.com/office/drawing/2014/main" id="{BFDA8FFB-777A-DFD8-E75B-05EEF586AD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2168" y="6453518"/>
            <a:ext cx="1653831" cy="29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8632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A307B-FFC1-AA06-202D-6D0AAD202ED1}"/>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3700DC4D-8353-3F38-0844-E49A9FCA6410}"/>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t="6099" b="85839"/>
          <a:stretch>
            <a:fillRect/>
          </a:stretch>
        </p:blipFill>
        <p:spPr bwMode="auto">
          <a:xfrm>
            <a:off x="0" y="-7088"/>
            <a:ext cx="12192000" cy="552893"/>
          </a:xfrm>
          <a:prstGeom prst="rect">
            <a:avLst/>
          </a:prstGeom>
          <a:noFill/>
        </p:spPr>
      </p:pic>
      <p:pic>
        <p:nvPicPr>
          <p:cNvPr id="6" name="Picture 5" descr="A black and grey logo&#10;&#10;AI-generated content may be incorrect.">
            <a:extLst>
              <a:ext uri="{FF2B5EF4-FFF2-40B4-BE49-F238E27FC236}">
                <a16:creationId xmlns:a16="http://schemas.microsoft.com/office/drawing/2014/main" id="{587D32D7-2CFC-97A7-6826-BC6D1A0EC8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84" y="74392"/>
            <a:ext cx="1436603" cy="389935"/>
          </a:xfrm>
          <a:prstGeom prst="rect">
            <a:avLst/>
          </a:prstGeom>
        </p:spPr>
      </p:pic>
      <p:sp>
        <p:nvSpPr>
          <p:cNvPr id="5" name="Title 1">
            <a:extLst>
              <a:ext uri="{FF2B5EF4-FFF2-40B4-BE49-F238E27FC236}">
                <a16:creationId xmlns:a16="http://schemas.microsoft.com/office/drawing/2014/main" id="{9B7C4BA2-9ACA-5197-AAB3-1BCDF70868AE}"/>
              </a:ext>
            </a:extLst>
          </p:cNvPr>
          <p:cNvSpPr txBox="1">
            <a:spLocks/>
          </p:cNvSpPr>
          <p:nvPr/>
        </p:nvSpPr>
        <p:spPr>
          <a:xfrm>
            <a:off x="2062977" y="2588288"/>
            <a:ext cx="7688764" cy="168142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b="1" i="0" kern="1200">
                <a:solidFill>
                  <a:srgbClr val="00A1BE"/>
                </a:solidFill>
                <a:latin typeface="Arial" charset="0"/>
                <a:ea typeface="Arial" charset="0"/>
                <a:cs typeface="Arial" charset="0"/>
              </a:defRPr>
            </a:lvl1pPr>
          </a:lstStyle>
          <a:p>
            <a:pPr algn="ctr"/>
            <a:r>
              <a:rPr lang="en-US" dirty="0">
                <a:solidFill>
                  <a:schemeClr val="tx1"/>
                </a:solidFill>
                <a:latin typeface="Montserrat" pitchFamily="2" charset="0"/>
                <a:ea typeface="MS Mincho" panose="02020609040205080304" pitchFamily="49" charset="-128"/>
                <a:cs typeface="Arial" panose="020B0604020202020204" pitchFamily="34" charset="0"/>
              </a:rPr>
              <a:t>Breakout session 3:</a:t>
            </a:r>
          </a:p>
          <a:p>
            <a:pPr algn="ctr"/>
            <a:endParaRPr lang="en-US" dirty="0">
              <a:solidFill>
                <a:schemeClr val="tx1"/>
              </a:solidFill>
              <a:latin typeface="Montserrat" pitchFamily="2" charset="0"/>
              <a:ea typeface="MS Mincho" panose="02020609040205080304" pitchFamily="49" charset="-128"/>
              <a:cs typeface="Arial" panose="020B0604020202020204" pitchFamily="34" charset="0"/>
            </a:endParaRPr>
          </a:p>
          <a:p>
            <a:pPr algn="ctr">
              <a:lnSpc>
                <a:spcPct val="115000"/>
              </a:lnSpc>
              <a:spcAft>
                <a:spcPts val="1000"/>
              </a:spcAft>
            </a:pPr>
            <a:r>
              <a:rPr lang="en-US" dirty="0">
                <a:solidFill>
                  <a:schemeClr val="tx1"/>
                </a:solidFill>
                <a:latin typeface="Montserrat" pitchFamily="2" charset="0"/>
                <a:ea typeface="MS Mincho" panose="02020609040205080304" pitchFamily="49" charset="-128"/>
                <a:cs typeface="Arial" panose="020B0604020202020204" pitchFamily="34" charset="0"/>
              </a:rPr>
              <a:t>Key issues deep-dive</a:t>
            </a:r>
          </a:p>
        </p:txBody>
      </p:sp>
      <p:pic>
        <p:nvPicPr>
          <p:cNvPr id="2" name="Picture 2" descr="Nursing and midwifery - Incubator for Clinical Education Research">
            <a:extLst>
              <a:ext uri="{FF2B5EF4-FFF2-40B4-BE49-F238E27FC236}">
                <a16:creationId xmlns:a16="http://schemas.microsoft.com/office/drawing/2014/main" id="{0EF1E74D-40CD-4CAB-2744-54E95FA16E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2168" y="6453518"/>
            <a:ext cx="1653831" cy="29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5924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2965B-DF16-B190-9764-2C56CB0E060E}"/>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7A4E08A1-F81E-1F39-95BA-DB29FE128378}"/>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t="6099" b="85839"/>
          <a:stretch>
            <a:fillRect/>
          </a:stretch>
        </p:blipFill>
        <p:spPr bwMode="auto">
          <a:xfrm>
            <a:off x="0" y="-7088"/>
            <a:ext cx="12192000" cy="552893"/>
          </a:xfrm>
          <a:prstGeom prst="rect">
            <a:avLst/>
          </a:prstGeom>
          <a:noFill/>
        </p:spPr>
      </p:pic>
      <p:pic>
        <p:nvPicPr>
          <p:cNvPr id="6" name="Picture 5" descr="A black and grey logo&#10;&#10;AI-generated content may be incorrect.">
            <a:extLst>
              <a:ext uri="{FF2B5EF4-FFF2-40B4-BE49-F238E27FC236}">
                <a16:creationId xmlns:a16="http://schemas.microsoft.com/office/drawing/2014/main" id="{D6BD850A-1937-350D-33C1-1E2584F715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84" y="74392"/>
            <a:ext cx="1436603" cy="389935"/>
          </a:xfrm>
          <a:prstGeom prst="rect">
            <a:avLst/>
          </a:prstGeom>
        </p:spPr>
      </p:pic>
      <p:sp>
        <p:nvSpPr>
          <p:cNvPr id="5" name="Title 1">
            <a:extLst>
              <a:ext uri="{FF2B5EF4-FFF2-40B4-BE49-F238E27FC236}">
                <a16:creationId xmlns:a16="http://schemas.microsoft.com/office/drawing/2014/main" id="{9B6B7566-00CB-49D9-F1C5-0A97B3D272F8}"/>
              </a:ext>
            </a:extLst>
          </p:cNvPr>
          <p:cNvSpPr txBox="1">
            <a:spLocks/>
          </p:cNvSpPr>
          <p:nvPr/>
        </p:nvSpPr>
        <p:spPr>
          <a:xfrm>
            <a:off x="271659" y="834505"/>
            <a:ext cx="10377756" cy="5909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b="1" i="0" kern="1200">
                <a:solidFill>
                  <a:srgbClr val="00A1BE"/>
                </a:solidFill>
                <a:latin typeface="Arial" charset="0"/>
                <a:ea typeface="Arial" charset="0"/>
                <a:cs typeface="Arial" charset="0"/>
              </a:defRPr>
            </a:lvl1pPr>
          </a:lstStyle>
          <a:p>
            <a:r>
              <a:rPr lang="en-GB" dirty="0">
                <a:solidFill>
                  <a:schemeClr val="tx1"/>
                </a:solidFill>
                <a:latin typeface="Montserrat"/>
                <a:cs typeface="Arial"/>
              </a:rPr>
              <a:t>Key issues deep dive (60 mins)</a:t>
            </a:r>
          </a:p>
        </p:txBody>
      </p:sp>
      <p:sp>
        <p:nvSpPr>
          <p:cNvPr id="2" name="TextBox 1">
            <a:extLst>
              <a:ext uri="{FF2B5EF4-FFF2-40B4-BE49-F238E27FC236}">
                <a16:creationId xmlns:a16="http://schemas.microsoft.com/office/drawing/2014/main" id="{F7FE96AF-DD98-A6FE-AD4F-6ED5653C0010}"/>
              </a:ext>
            </a:extLst>
          </p:cNvPr>
          <p:cNvSpPr txBox="1"/>
          <p:nvPr/>
        </p:nvSpPr>
        <p:spPr>
          <a:xfrm>
            <a:off x="134084" y="1610203"/>
            <a:ext cx="11892506" cy="5324535"/>
          </a:xfrm>
          <a:prstGeom prst="rect">
            <a:avLst/>
          </a:prstGeom>
          <a:noFill/>
        </p:spPr>
        <p:txBody>
          <a:bodyPr wrap="square">
            <a:spAutoFit/>
          </a:bodyPr>
          <a:lstStyle/>
          <a:p>
            <a:pPr algn="ctr"/>
            <a:r>
              <a:rPr lang="en-GB" sz="2000" dirty="0">
                <a:latin typeface="Montserrat" panose="00000500000000000000" pitchFamily="2" charset="0"/>
                <a:cs typeface="Arial" panose="020B0604020202020204" pitchFamily="34" charset="0"/>
              </a:rPr>
              <a:t>We have identified four broad themes where </a:t>
            </a:r>
            <a:r>
              <a:rPr lang="en-GB" sz="2000" dirty="0" err="1">
                <a:latin typeface="Montserrat" panose="00000500000000000000" pitchFamily="2" charset="0"/>
                <a:cs typeface="Arial" panose="020B0604020202020204" pitchFamily="34" charset="0"/>
              </a:rPr>
              <a:t>EPICare</a:t>
            </a:r>
            <a:r>
              <a:rPr lang="en-GB" sz="2000" dirty="0">
                <a:latin typeface="Montserrat" panose="00000500000000000000" pitchFamily="2" charset="0"/>
                <a:cs typeface="Arial" panose="020B0604020202020204" pitchFamily="34" charset="0"/>
              </a:rPr>
              <a:t> may face particular challenges:</a:t>
            </a:r>
          </a:p>
          <a:p>
            <a:pPr algn="ctr"/>
            <a:endParaRPr lang="en-GB" sz="2000" dirty="0">
              <a:latin typeface="Montserrat" panose="00000500000000000000" pitchFamily="2" charset="0"/>
              <a:cs typeface="Arial" panose="020B0604020202020204" pitchFamily="34" charset="0"/>
            </a:endParaRPr>
          </a:p>
          <a:p>
            <a:pPr marL="719138"/>
            <a:r>
              <a:rPr lang="en-GB" sz="2000" b="1" dirty="0">
                <a:latin typeface="Montserrat" panose="00000500000000000000" pitchFamily="2" charset="0"/>
                <a:cs typeface="Arial" panose="020B0604020202020204" pitchFamily="34" charset="0"/>
              </a:rPr>
              <a:t>1: Scientific and methodological future </a:t>
            </a:r>
            <a:r>
              <a:rPr lang="en-GB" sz="2000" dirty="0">
                <a:latin typeface="Montserrat" panose="00000500000000000000" pitchFamily="2" charset="0"/>
                <a:cs typeface="Arial" panose="020B0604020202020204" pitchFamily="34" charset="0"/>
              </a:rPr>
              <a:t>(Rachel Upthegrove) </a:t>
            </a:r>
          </a:p>
          <a:p>
            <a:pPr marL="1254125" indent="-534988"/>
            <a:r>
              <a:rPr lang="en-GB" sz="2000" b="1" dirty="0">
                <a:latin typeface="Montserrat" panose="00000500000000000000" pitchFamily="2" charset="0"/>
                <a:cs typeface="Arial" panose="020B0604020202020204" pitchFamily="34" charset="0"/>
              </a:rPr>
              <a:t>2: Technology &amp; data architecture </a:t>
            </a:r>
            <a:r>
              <a:rPr lang="en-GB" sz="2000" dirty="0">
                <a:latin typeface="Montserrat" panose="00000500000000000000" pitchFamily="2" charset="0"/>
                <a:cs typeface="Arial" panose="020B0604020202020204" pitchFamily="34" charset="0"/>
              </a:rPr>
              <a:t>(Charlie Stockton-Powell)</a:t>
            </a:r>
          </a:p>
          <a:p>
            <a:pPr marL="719138"/>
            <a:r>
              <a:rPr lang="en-GB" sz="2000" b="1" dirty="0">
                <a:latin typeface="Montserrat" panose="00000500000000000000" pitchFamily="2" charset="0"/>
                <a:cs typeface="Arial" panose="020B0604020202020204" pitchFamily="34" charset="0"/>
              </a:rPr>
              <a:t>3: Public trust, governance and safety </a:t>
            </a:r>
            <a:r>
              <a:rPr lang="en-GB" sz="2000" dirty="0">
                <a:latin typeface="Montserrat" panose="00000500000000000000" pitchFamily="2" charset="0"/>
                <a:cs typeface="Arial" panose="020B0604020202020204" pitchFamily="34" charset="0"/>
              </a:rPr>
              <a:t>(Lowri Griffiths, Sophie Allen)</a:t>
            </a:r>
          </a:p>
          <a:p>
            <a:pPr marL="719138"/>
            <a:r>
              <a:rPr lang="en-GB" sz="2000" b="1" dirty="0">
                <a:latin typeface="Montserrat" panose="00000500000000000000" pitchFamily="2" charset="0"/>
                <a:cs typeface="Arial" panose="020B0604020202020204" pitchFamily="34" charset="0"/>
              </a:rPr>
              <a:t>4: Clinical pathways &amp; workforce </a:t>
            </a:r>
            <a:r>
              <a:rPr lang="en-GB" sz="2000" dirty="0">
                <a:latin typeface="Montserrat" panose="00000500000000000000" pitchFamily="2" charset="0"/>
                <a:cs typeface="Arial" panose="020B0604020202020204" pitchFamily="34" charset="0"/>
              </a:rPr>
              <a:t>(Graham Murray)</a:t>
            </a:r>
            <a:r>
              <a:rPr lang="en-GB" sz="2000" b="1" dirty="0">
                <a:latin typeface="Montserrat" panose="00000500000000000000" pitchFamily="2" charset="0"/>
                <a:cs typeface="Arial" panose="020B0604020202020204" pitchFamily="34" charset="0"/>
              </a:rPr>
              <a:t> </a:t>
            </a:r>
            <a:r>
              <a:rPr lang="en-GB" sz="2000" dirty="0">
                <a:latin typeface="Montserrat" panose="00000500000000000000" pitchFamily="2" charset="0"/>
                <a:cs typeface="Arial" panose="020B0604020202020204" pitchFamily="34" charset="0"/>
              </a:rPr>
              <a:t> </a:t>
            </a:r>
          </a:p>
          <a:p>
            <a:pPr algn="ctr"/>
            <a:endParaRPr lang="en-GB" sz="2000" dirty="0">
              <a:latin typeface="Montserrat" panose="00000500000000000000" pitchFamily="2" charset="0"/>
              <a:cs typeface="Arial" panose="020B0604020202020204" pitchFamily="34" charset="0"/>
            </a:endParaRPr>
          </a:p>
          <a:p>
            <a:pPr algn="ctr"/>
            <a:r>
              <a:rPr lang="en-GB" sz="2000" dirty="0">
                <a:latin typeface="Montserrat" panose="00000500000000000000" pitchFamily="2" charset="0"/>
                <a:cs typeface="Arial" panose="020B0604020202020204" pitchFamily="34" charset="0"/>
              </a:rPr>
              <a:t>Participants are free to join the breakout group of most interest to them. Guided by the facilitator, the group will be asked to think about the main issues they feel may affect the theme under discussion, and suggest any possible solutions to overcome this. </a:t>
            </a:r>
          </a:p>
          <a:p>
            <a:pPr algn="ctr"/>
            <a:endParaRPr lang="en-GB" sz="2000" dirty="0">
              <a:latin typeface="Montserrat" panose="00000500000000000000" pitchFamily="2" charset="0"/>
              <a:cs typeface="Arial" panose="020B0604020202020204" pitchFamily="34" charset="0"/>
            </a:endParaRPr>
          </a:p>
          <a:p>
            <a:pPr algn="ctr"/>
            <a:r>
              <a:rPr lang="en-GB" sz="2000" dirty="0">
                <a:latin typeface="Montserrat" panose="00000500000000000000" pitchFamily="2" charset="0"/>
                <a:cs typeface="Arial" panose="020B0604020202020204" pitchFamily="34" charset="0"/>
              </a:rPr>
              <a:t>We hope these breakout sessions allow participants to contribute their views, concerns, suggestions and solutions to guide the </a:t>
            </a:r>
            <a:r>
              <a:rPr lang="en-GB" sz="2000" dirty="0" err="1">
                <a:latin typeface="Montserrat" panose="00000500000000000000" pitchFamily="2" charset="0"/>
                <a:cs typeface="Arial" panose="020B0604020202020204" pitchFamily="34" charset="0"/>
              </a:rPr>
              <a:t>EPICare</a:t>
            </a:r>
            <a:r>
              <a:rPr lang="en-GB" sz="2000" dirty="0">
                <a:latin typeface="Montserrat" panose="00000500000000000000" pitchFamily="2" charset="0"/>
                <a:cs typeface="Arial" panose="020B0604020202020204" pitchFamily="34" charset="0"/>
              </a:rPr>
              <a:t> programme’s future development.</a:t>
            </a:r>
          </a:p>
          <a:p>
            <a:pPr algn="ctr"/>
            <a:endParaRPr lang="en-GB" sz="2000" dirty="0">
              <a:latin typeface="Montserrat" panose="00000500000000000000" pitchFamily="2" charset="0"/>
              <a:cs typeface="Arial" panose="020B0604020202020204" pitchFamily="34" charset="0"/>
            </a:endParaRPr>
          </a:p>
          <a:p>
            <a:pPr algn="ctr"/>
            <a:r>
              <a:rPr lang="en-GB" sz="2000" dirty="0">
                <a:latin typeface="Montserrat" panose="00000500000000000000" pitchFamily="2" charset="0"/>
                <a:cs typeface="Arial" panose="020B0604020202020204" pitchFamily="34" charset="0"/>
              </a:rPr>
              <a:t>We will have a notetaker at each table to take notes of key points which will be fed back to the </a:t>
            </a:r>
            <a:r>
              <a:rPr lang="en-GB" sz="2000" dirty="0" err="1">
                <a:latin typeface="Montserrat" panose="00000500000000000000" pitchFamily="2" charset="0"/>
                <a:cs typeface="Arial" panose="020B0604020202020204" pitchFamily="34" charset="0"/>
              </a:rPr>
              <a:t>EPICare</a:t>
            </a:r>
            <a:r>
              <a:rPr lang="en-GB" sz="2000" dirty="0">
                <a:latin typeface="Montserrat" panose="00000500000000000000" pitchFamily="2" charset="0"/>
                <a:cs typeface="Arial" panose="020B0604020202020204" pitchFamily="34" charset="0"/>
              </a:rPr>
              <a:t> team. </a:t>
            </a:r>
          </a:p>
          <a:p>
            <a:pPr algn="ctr"/>
            <a:endParaRPr lang="en-GB" sz="2000" dirty="0">
              <a:latin typeface="Montserrat" panose="00000500000000000000" pitchFamily="2" charset="0"/>
              <a:cs typeface="Arial" panose="020B0604020202020204" pitchFamily="34" charset="0"/>
            </a:endParaRPr>
          </a:p>
        </p:txBody>
      </p:sp>
    </p:spTree>
    <p:extLst>
      <p:ext uri="{BB962C8B-B14F-4D97-AF65-F5344CB8AC3E}">
        <p14:creationId xmlns:p14="http://schemas.microsoft.com/office/powerpoint/2010/main" val="3392367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8962F-B5AA-B432-AA3A-051CD55B0F79}"/>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0B63E9A6-7245-614B-10B6-0C3A293F8BCC}"/>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t="6099" b="85839"/>
          <a:stretch>
            <a:fillRect/>
          </a:stretch>
        </p:blipFill>
        <p:spPr bwMode="auto">
          <a:xfrm>
            <a:off x="0" y="-7088"/>
            <a:ext cx="12192000" cy="552893"/>
          </a:xfrm>
          <a:prstGeom prst="rect">
            <a:avLst/>
          </a:prstGeom>
          <a:noFill/>
        </p:spPr>
      </p:pic>
      <p:pic>
        <p:nvPicPr>
          <p:cNvPr id="6" name="Picture 5" descr="A black and grey logo&#10;&#10;AI-generated content may be incorrect.">
            <a:extLst>
              <a:ext uri="{FF2B5EF4-FFF2-40B4-BE49-F238E27FC236}">
                <a16:creationId xmlns:a16="http://schemas.microsoft.com/office/drawing/2014/main" id="{6BD0EC01-BB43-D3DE-E091-DAA56F30D3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84" y="74392"/>
            <a:ext cx="1436603" cy="389935"/>
          </a:xfrm>
          <a:prstGeom prst="rect">
            <a:avLst/>
          </a:prstGeom>
        </p:spPr>
      </p:pic>
      <p:sp>
        <p:nvSpPr>
          <p:cNvPr id="5" name="Title 1">
            <a:extLst>
              <a:ext uri="{FF2B5EF4-FFF2-40B4-BE49-F238E27FC236}">
                <a16:creationId xmlns:a16="http://schemas.microsoft.com/office/drawing/2014/main" id="{2CEDF98D-CB7D-8E14-7D7C-D284284CBEE6}"/>
              </a:ext>
            </a:extLst>
          </p:cNvPr>
          <p:cNvSpPr txBox="1">
            <a:spLocks/>
          </p:cNvSpPr>
          <p:nvPr/>
        </p:nvSpPr>
        <p:spPr>
          <a:xfrm>
            <a:off x="271659" y="834505"/>
            <a:ext cx="5824341" cy="5909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b="1" i="0" kern="1200">
                <a:solidFill>
                  <a:srgbClr val="00A1BE"/>
                </a:solidFill>
                <a:latin typeface="Arial" charset="0"/>
                <a:ea typeface="Arial" charset="0"/>
                <a:cs typeface="Arial" charset="0"/>
              </a:defRPr>
            </a:lvl1pPr>
          </a:lstStyle>
          <a:p>
            <a:r>
              <a:rPr lang="en-GB" dirty="0">
                <a:solidFill>
                  <a:schemeClr val="tx1"/>
                </a:solidFill>
                <a:latin typeface="Montserrat"/>
                <a:cs typeface="Arial"/>
              </a:rPr>
              <a:t>The need for </a:t>
            </a:r>
            <a:r>
              <a:rPr lang="en-GB" dirty="0" err="1">
                <a:solidFill>
                  <a:schemeClr val="tx1"/>
                </a:solidFill>
                <a:latin typeface="Montserrat"/>
                <a:cs typeface="Arial"/>
              </a:rPr>
              <a:t>EPICare</a:t>
            </a:r>
            <a:endParaRPr lang="en-GB" dirty="0">
              <a:solidFill>
                <a:schemeClr val="tx1"/>
              </a:solidFill>
              <a:latin typeface="Montserrat"/>
              <a:cs typeface="Arial"/>
            </a:endParaRPr>
          </a:p>
        </p:txBody>
      </p:sp>
      <p:sp>
        <p:nvSpPr>
          <p:cNvPr id="2" name="TextBox 1">
            <a:extLst>
              <a:ext uri="{FF2B5EF4-FFF2-40B4-BE49-F238E27FC236}">
                <a16:creationId xmlns:a16="http://schemas.microsoft.com/office/drawing/2014/main" id="{972432B8-31DA-2BE8-690D-0F0F1DF0697E}"/>
              </a:ext>
            </a:extLst>
          </p:cNvPr>
          <p:cNvSpPr txBox="1"/>
          <p:nvPr/>
        </p:nvSpPr>
        <p:spPr>
          <a:xfrm>
            <a:off x="508524" y="1632505"/>
            <a:ext cx="10861225" cy="2585323"/>
          </a:xfrm>
          <a:prstGeom prst="rect">
            <a:avLst/>
          </a:prstGeom>
          <a:noFill/>
        </p:spPr>
        <p:txBody>
          <a:bodyPr wrap="square">
            <a:spAutoFit/>
          </a:bodyPr>
          <a:lstStyle/>
          <a:p>
            <a:pPr marL="285750" indent="-285750">
              <a:buFont typeface="Arial" panose="020B0604020202020204" pitchFamily="34" charset="0"/>
              <a:buChar char="•"/>
            </a:pPr>
            <a:r>
              <a:rPr lang="en-GB" dirty="0">
                <a:latin typeface="Montserrat" panose="00000500000000000000" pitchFamily="2" charset="0"/>
                <a:cs typeface="Arial" panose="020B0604020202020204" pitchFamily="34" charset="0"/>
              </a:rPr>
              <a:t>In other health areas, like stroke, cancer or cardiovascular disease, national registries have transformed care</a:t>
            </a:r>
          </a:p>
          <a:p>
            <a:pPr marL="285750" indent="-285750">
              <a:buFont typeface="Arial" panose="020B0604020202020204" pitchFamily="34" charset="0"/>
              <a:buChar char="•"/>
            </a:pPr>
            <a:endParaRPr lang="en-GB" dirty="0">
              <a:latin typeface="Montserrat" panose="00000500000000000000" pitchFamily="2" charset="0"/>
              <a:cs typeface="Arial" panose="020B0604020202020204" pitchFamily="34" charset="0"/>
            </a:endParaRPr>
          </a:p>
          <a:p>
            <a:pPr marL="285750" indent="-285750">
              <a:buFont typeface="Arial" panose="020B0604020202020204" pitchFamily="34" charset="0"/>
              <a:buChar char="•"/>
            </a:pPr>
            <a:r>
              <a:rPr lang="en-GB" dirty="0">
                <a:latin typeface="Montserrat" panose="00000500000000000000" pitchFamily="2" charset="0"/>
                <a:cs typeface="Arial" panose="020B0604020202020204" pitchFamily="34" charset="0"/>
              </a:rPr>
              <a:t>This is completely missing for mental health</a:t>
            </a:r>
          </a:p>
          <a:p>
            <a:pPr marL="285750" indent="-285750">
              <a:buFont typeface="Arial" panose="020B0604020202020204" pitchFamily="34" charset="0"/>
              <a:buChar char="•"/>
            </a:pPr>
            <a:endParaRPr lang="en-GB" dirty="0">
              <a:latin typeface="Montserrat" panose="00000500000000000000" pitchFamily="2" charset="0"/>
              <a:cs typeface="Arial" panose="020B0604020202020204" pitchFamily="34" charset="0"/>
            </a:endParaRPr>
          </a:p>
          <a:p>
            <a:pPr marL="285750" indent="-285750">
              <a:buFont typeface="Arial" panose="020B0604020202020204" pitchFamily="34" charset="0"/>
              <a:buChar char="•"/>
            </a:pPr>
            <a:r>
              <a:rPr lang="en-GB" dirty="0">
                <a:latin typeface="Montserrat" panose="00000500000000000000" pitchFamily="2" charset="0"/>
                <a:cs typeface="Arial" panose="020B0604020202020204" pitchFamily="34" charset="0"/>
              </a:rPr>
              <a:t>Developing, implementing, evaluating and upscaling </a:t>
            </a:r>
            <a:r>
              <a:rPr lang="en-GB" dirty="0" err="1">
                <a:latin typeface="Montserrat" panose="00000500000000000000" pitchFamily="2" charset="0"/>
                <a:cs typeface="Arial" panose="020B0604020202020204" pitchFamily="34" charset="0"/>
              </a:rPr>
              <a:t>EPICare</a:t>
            </a:r>
            <a:r>
              <a:rPr lang="en-GB" dirty="0">
                <a:latin typeface="Montserrat" panose="00000500000000000000" pitchFamily="2" charset="0"/>
                <a:cs typeface="Arial" panose="020B0604020202020204" pitchFamily="34" charset="0"/>
              </a:rPr>
              <a:t> nationally could improve care and recovery, while putting investment in psychosis intelligence on a par with physical health outcomes</a:t>
            </a:r>
            <a:endParaRPr lang="en-US" dirty="0">
              <a:latin typeface="Montserrat" panose="00000500000000000000" pitchFamily="2" charset="0"/>
              <a:cs typeface="Arial" panose="020B0604020202020204" pitchFamily="34" charset="0"/>
            </a:endParaRPr>
          </a:p>
          <a:p>
            <a:pPr marL="285750" indent="-285750">
              <a:buFont typeface="Arial" panose="020B0604020202020204" pitchFamily="34" charset="0"/>
              <a:buChar char="•"/>
            </a:pPr>
            <a:endParaRPr lang="en-US" dirty="0">
              <a:latin typeface="Montserrat" panose="00000500000000000000" pitchFamily="2" charset="0"/>
              <a:cs typeface="Arial" panose="020B0604020202020204" pitchFamily="34" charset="0"/>
            </a:endParaRPr>
          </a:p>
        </p:txBody>
      </p:sp>
      <p:pic>
        <p:nvPicPr>
          <p:cNvPr id="3" name="Picture 2" descr="Nursing and midwifery - Incubator for Clinical Education Research">
            <a:extLst>
              <a:ext uri="{FF2B5EF4-FFF2-40B4-BE49-F238E27FC236}">
                <a16:creationId xmlns:a16="http://schemas.microsoft.com/office/drawing/2014/main" id="{9139CCE7-7AFF-B284-5AEE-6AF22A2626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2168" y="6453518"/>
            <a:ext cx="1653831" cy="29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4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2FF42-DF05-A5EC-C50D-6B6D13C40B21}"/>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29E255B0-A2AD-7ABF-94BB-134A555EE6E7}"/>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t="6099" b="85839"/>
          <a:stretch>
            <a:fillRect/>
          </a:stretch>
        </p:blipFill>
        <p:spPr bwMode="auto">
          <a:xfrm>
            <a:off x="0" y="-7088"/>
            <a:ext cx="12192000" cy="552893"/>
          </a:xfrm>
          <a:prstGeom prst="rect">
            <a:avLst/>
          </a:prstGeom>
          <a:noFill/>
        </p:spPr>
      </p:pic>
      <p:pic>
        <p:nvPicPr>
          <p:cNvPr id="6" name="Picture 5" descr="A black and grey logo&#10;&#10;AI-generated content may be incorrect.">
            <a:extLst>
              <a:ext uri="{FF2B5EF4-FFF2-40B4-BE49-F238E27FC236}">
                <a16:creationId xmlns:a16="http://schemas.microsoft.com/office/drawing/2014/main" id="{ABCE9945-3CA7-4673-7AF2-65E3A222A5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84" y="74392"/>
            <a:ext cx="1436603" cy="389935"/>
          </a:xfrm>
          <a:prstGeom prst="rect">
            <a:avLst/>
          </a:prstGeom>
        </p:spPr>
      </p:pic>
      <p:sp>
        <p:nvSpPr>
          <p:cNvPr id="5" name="Title 1">
            <a:extLst>
              <a:ext uri="{FF2B5EF4-FFF2-40B4-BE49-F238E27FC236}">
                <a16:creationId xmlns:a16="http://schemas.microsoft.com/office/drawing/2014/main" id="{DF711D7A-671E-A818-749C-BAE776FF4FB8}"/>
              </a:ext>
            </a:extLst>
          </p:cNvPr>
          <p:cNvSpPr txBox="1">
            <a:spLocks/>
          </p:cNvSpPr>
          <p:nvPr/>
        </p:nvSpPr>
        <p:spPr>
          <a:xfrm>
            <a:off x="886522" y="2884235"/>
            <a:ext cx="10181063" cy="1089529"/>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b="1" i="0" kern="1200">
                <a:solidFill>
                  <a:srgbClr val="00A1BE"/>
                </a:solidFill>
                <a:latin typeface="Arial" charset="0"/>
                <a:ea typeface="Arial" charset="0"/>
                <a:cs typeface="Arial" charset="0"/>
              </a:defRPr>
            </a:lvl1pPr>
          </a:lstStyle>
          <a:p>
            <a:pPr algn="ctr"/>
            <a:r>
              <a:rPr lang="en-US" dirty="0">
                <a:solidFill>
                  <a:schemeClr val="tx1"/>
                </a:solidFill>
                <a:latin typeface="Montserrat" pitchFamily="2" charset="0"/>
                <a:ea typeface="MS Mincho" panose="02020609040205080304" pitchFamily="49" charset="-128"/>
                <a:cs typeface="Arial" panose="020B0604020202020204" pitchFamily="34" charset="0"/>
              </a:rPr>
              <a:t>Break </a:t>
            </a:r>
          </a:p>
          <a:p>
            <a:pPr algn="ctr"/>
            <a:r>
              <a:rPr lang="en-US" dirty="0">
                <a:solidFill>
                  <a:schemeClr val="tx1"/>
                </a:solidFill>
                <a:latin typeface="Montserrat" pitchFamily="2" charset="0"/>
                <a:ea typeface="MS Mincho" panose="02020609040205080304" pitchFamily="49" charset="-128"/>
                <a:cs typeface="Arial" panose="020B0604020202020204" pitchFamily="34" charset="0"/>
              </a:rPr>
              <a:t>(3-3.15pm)</a:t>
            </a:r>
          </a:p>
        </p:txBody>
      </p:sp>
      <p:pic>
        <p:nvPicPr>
          <p:cNvPr id="2" name="Picture 2" descr="Nursing and midwifery - Incubator for Clinical Education Research">
            <a:extLst>
              <a:ext uri="{FF2B5EF4-FFF2-40B4-BE49-F238E27FC236}">
                <a16:creationId xmlns:a16="http://schemas.microsoft.com/office/drawing/2014/main" id="{661AE45C-CD38-5513-53B3-BC6078D3A6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2168" y="6453518"/>
            <a:ext cx="1653831" cy="29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9094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64CB0-9686-63D6-CEAE-3141998EC1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05CACC-9144-9715-B0EF-072F359E4F3F}"/>
              </a:ext>
            </a:extLst>
          </p:cNvPr>
          <p:cNvSpPr>
            <a:spLocks noGrp="1"/>
          </p:cNvSpPr>
          <p:nvPr>
            <p:ph type="title"/>
          </p:nvPr>
        </p:nvSpPr>
        <p:spPr>
          <a:xfrm>
            <a:off x="770025" y="3429000"/>
            <a:ext cx="10800806" cy="757130"/>
          </a:xfrm>
        </p:spPr>
        <p:txBody>
          <a:bodyPr>
            <a:normAutofit fontScale="90000"/>
          </a:bodyPr>
          <a:lstStyle/>
          <a:p>
            <a:pPr algn="ctr"/>
            <a:r>
              <a:rPr lang="en-US" sz="3600" b="1" dirty="0">
                <a:latin typeface="Montserrat" pitchFamily="2" charset="0"/>
              </a:rPr>
              <a:t>Plenary talks - From hospital to community, and sickness to prevention</a:t>
            </a:r>
            <a:br>
              <a:rPr lang="en-US" sz="3600" b="1" dirty="0">
                <a:latin typeface="Montserrat" pitchFamily="2" charset="0"/>
              </a:rPr>
            </a:br>
            <a:br>
              <a:rPr lang="en-US" sz="3600" b="1" dirty="0">
                <a:latin typeface="Montserrat" pitchFamily="2" charset="0"/>
              </a:rPr>
            </a:br>
            <a:r>
              <a:rPr lang="en-US" sz="3600" b="1" dirty="0">
                <a:latin typeface="Montserrat" pitchFamily="2" charset="0"/>
              </a:rPr>
              <a:t> </a:t>
            </a:r>
            <a:endParaRPr lang="en-GB" sz="3600" b="1" dirty="0">
              <a:latin typeface="Montserrat" pitchFamily="2" charset="0"/>
            </a:endParaRPr>
          </a:p>
        </p:txBody>
      </p:sp>
      <p:pic>
        <p:nvPicPr>
          <p:cNvPr id="4" name="Picture 2">
            <a:extLst>
              <a:ext uri="{FF2B5EF4-FFF2-40B4-BE49-F238E27FC236}">
                <a16:creationId xmlns:a16="http://schemas.microsoft.com/office/drawing/2014/main" id="{FFACB295-688E-CE4E-14CD-B2A5C967E50E}"/>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t="6099" b="85839"/>
          <a:stretch>
            <a:fillRect/>
          </a:stretch>
        </p:blipFill>
        <p:spPr bwMode="auto">
          <a:xfrm>
            <a:off x="0" y="-7088"/>
            <a:ext cx="12192000" cy="552893"/>
          </a:xfrm>
          <a:prstGeom prst="rect">
            <a:avLst/>
          </a:prstGeom>
          <a:noFill/>
        </p:spPr>
      </p:pic>
      <p:pic>
        <p:nvPicPr>
          <p:cNvPr id="5" name="Picture 4" descr="A black and grey logo&#10;&#10;AI-generated content may be incorrect.">
            <a:extLst>
              <a:ext uri="{FF2B5EF4-FFF2-40B4-BE49-F238E27FC236}">
                <a16:creationId xmlns:a16="http://schemas.microsoft.com/office/drawing/2014/main" id="{0022F23B-9B51-3B12-A5F1-968A9F1536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84" y="74392"/>
            <a:ext cx="1436603" cy="389935"/>
          </a:xfrm>
          <a:prstGeom prst="rect">
            <a:avLst/>
          </a:prstGeom>
        </p:spPr>
      </p:pic>
      <p:pic>
        <p:nvPicPr>
          <p:cNvPr id="3" name="Picture 2" descr="Nursing and midwifery - Incubator for Clinical Education Research">
            <a:extLst>
              <a:ext uri="{FF2B5EF4-FFF2-40B4-BE49-F238E27FC236}">
                <a16:creationId xmlns:a16="http://schemas.microsoft.com/office/drawing/2014/main" id="{09B531DD-AB14-B7B3-1F63-834FDD25A8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2168" y="6453518"/>
            <a:ext cx="1653831" cy="29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0947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E8EBA-E6B6-1952-6D59-C11E79FB7A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C3A932-921B-7E2B-6CD9-CC85C2BC73D7}"/>
              </a:ext>
            </a:extLst>
          </p:cNvPr>
          <p:cNvSpPr>
            <a:spLocks noGrp="1"/>
          </p:cNvSpPr>
          <p:nvPr>
            <p:ph type="title"/>
          </p:nvPr>
        </p:nvSpPr>
        <p:spPr>
          <a:xfrm>
            <a:off x="770025" y="3429000"/>
            <a:ext cx="10800806" cy="757130"/>
          </a:xfrm>
        </p:spPr>
        <p:txBody>
          <a:bodyPr>
            <a:normAutofit fontScale="90000"/>
          </a:bodyPr>
          <a:lstStyle/>
          <a:p>
            <a:pPr algn="ctr"/>
            <a:r>
              <a:rPr lang="en-US" sz="3600" b="1" dirty="0">
                <a:latin typeface="Montserrat" pitchFamily="2" charset="0"/>
              </a:rPr>
              <a:t>From Hospital to Community: </a:t>
            </a:r>
            <a:br>
              <a:rPr lang="en-US" sz="3600" b="1" dirty="0">
                <a:latin typeface="Montserrat" pitchFamily="2" charset="0"/>
              </a:rPr>
            </a:br>
            <a:br>
              <a:rPr lang="en-US" sz="3600" b="1" dirty="0">
                <a:latin typeface="Montserrat" pitchFamily="2" charset="0"/>
              </a:rPr>
            </a:br>
            <a:r>
              <a:rPr lang="en-US" sz="3600" b="1" dirty="0">
                <a:latin typeface="Montserrat" pitchFamily="2" charset="0"/>
              </a:rPr>
              <a:t>Dr Alison Brabban, National Clinical Advisor – Adult Mental Health, NHS England</a:t>
            </a:r>
            <a:br>
              <a:rPr lang="en-US" sz="3600" b="1" dirty="0">
                <a:latin typeface="Montserrat" pitchFamily="2" charset="0"/>
              </a:rPr>
            </a:br>
            <a:br>
              <a:rPr lang="en-US" sz="3600" b="1" dirty="0">
                <a:latin typeface="Montserrat" pitchFamily="2" charset="0"/>
              </a:rPr>
            </a:br>
            <a:br>
              <a:rPr lang="en-US" sz="3600" b="1" dirty="0">
                <a:latin typeface="Montserrat" pitchFamily="2" charset="0"/>
              </a:rPr>
            </a:br>
            <a:r>
              <a:rPr lang="en-US" sz="3600" b="1" dirty="0">
                <a:latin typeface="Montserrat" pitchFamily="2" charset="0"/>
              </a:rPr>
              <a:t> </a:t>
            </a:r>
            <a:endParaRPr lang="en-GB" sz="3600" b="1" dirty="0">
              <a:latin typeface="Montserrat" pitchFamily="2" charset="0"/>
            </a:endParaRPr>
          </a:p>
        </p:txBody>
      </p:sp>
      <p:pic>
        <p:nvPicPr>
          <p:cNvPr id="4" name="Picture 2">
            <a:extLst>
              <a:ext uri="{FF2B5EF4-FFF2-40B4-BE49-F238E27FC236}">
                <a16:creationId xmlns:a16="http://schemas.microsoft.com/office/drawing/2014/main" id="{DA8A4962-7634-ACE3-D90A-7F1DC1644E3B}"/>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t="6099" b="85839"/>
          <a:stretch>
            <a:fillRect/>
          </a:stretch>
        </p:blipFill>
        <p:spPr bwMode="auto">
          <a:xfrm>
            <a:off x="0" y="-7088"/>
            <a:ext cx="12192000" cy="552893"/>
          </a:xfrm>
          <a:prstGeom prst="rect">
            <a:avLst/>
          </a:prstGeom>
          <a:noFill/>
        </p:spPr>
      </p:pic>
      <p:pic>
        <p:nvPicPr>
          <p:cNvPr id="5" name="Picture 4" descr="A black and grey logo&#10;&#10;AI-generated content may be incorrect.">
            <a:extLst>
              <a:ext uri="{FF2B5EF4-FFF2-40B4-BE49-F238E27FC236}">
                <a16:creationId xmlns:a16="http://schemas.microsoft.com/office/drawing/2014/main" id="{0E641B91-8587-58FD-0751-DFAA2D5950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84" y="74392"/>
            <a:ext cx="1436603" cy="389935"/>
          </a:xfrm>
          <a:prstGeom prst="rect">
            <a:avLst/>
          </a:prstGeom>
        </p:spPr>
      </p:pic>
      <p:pic>
        <p:nvPicPr>
          <p:cNvPr id="3" name="Picture 2" descr="Nursing and midwifery - Incubator for Clinical Education Research">
            <a:extLst>
              <a:ext uri="{FF2B5EF4-FFF2-40B4-BE49-F238E27FC236}">
                <a16:creationId xmlns:a16="http://schemas.microsoft.com/office/drawing/2014/main" id="{912A43E2-EE5A-73A0-DBBA-DD7F04158F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2168" y="6453518"/>
            <a:ext cx="1653831" cy="29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791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04BB1-E199-B495-C193-A6006F7490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DFB3E4-C473-8849-18FF-6596FF714CF9}"/>
              </a:ext>
            </a:extLst>
          </p:cNvPr>
          <p:cNvSpPr>
            <a:spLocks noGrp="1"/>
          </p:cNvSpPr>
          <p:nvPr>
            <p:ph type="title"/>
          </p:nvPr>
        </p:nvSpPr>
        <p:spPr>
          <a:xfrm>
            <a:off x="770025" y="3429000"/>
            <a:ext cx="10800806" cy="757130"/>
          </a:xfrm>
        </p:spPr>
        <p:txBody>
          <a:bodyPr>
            <a:normAutofit fontScale="90000"/>
          </a:bodyPr>
          <a:lstStyle/>
          <a:p>
            <a:pPr algn="ctr"/>
            <a:r>
              <a:rPr lang="en-US" sz="3600" b="1" dirty="0">
                <a:latin typeface="Montserrat" pitchFamily="2" charset="0"/>
              </a:rPr>
              <a:t>From Sickness to Prevention: The Social Determinants of Psychosis. </a:t>
            </a:r>
            <a:br>
              <a:rPr lang="en-US" sz="3600" b="1" dirty="0">
                <a:latin typeface="Montserrat" pitchFamily="2" charset="0"/>
              </a:rPr>
            </a:br>
            <a:br>
              <a:rPr lang="en-US" sz="3600" b="1" dirty="0">
                <a:latin typeface="Montserrat" pitchFamily="2" charset="0"/>
              </a:rPr>
            </a:br>
            <a:r>
              <a:rPr lang="en-US" sz="3600" b="1" dirty="0">
                <a:latin typeface="Montserrat" pitchFamily="2" charset="0"/>
              </a:rPr>
              <a:t>Prof James Kirkbride, Division of Psychiatry, UCL</a:t>
            </a:r>
            <a:br>
              <a:rPr lang="en-US" sz="3600" b="1" dirty="0">
                <a:latin typeface="Montserrat" pitchFamily="2" charset="0"/>
              </a:rPr>
            </a:br>
            <a:br>
              <a:rPr lang="en-US" sz="3600" b="1" dirty="0">
                <a:latin typeface="Montserrat" pitchFamily="2" charset="0"/>
              </a:rPr>
            </a:br>
            <a:r>
              <a:rPr lang="en-US" sz="3600" b="1" dirty="0">
                <a:latin typeface="Montserrat" pitchFamily="2" charset="0"/>
              </a:rPr>
              <a:t> </a:t>
            </a:r>
            <a:endParaRPr lang="en-GB" sz="3600" b="1" dirty="0">
              <a:latin typeface="Montserrat" pitchFamily="2" charset="0"/>
            </a:endParaRPr>
          </a:p>
        </p:txBody>
      </p:sp>
      <p:pic>
        <p:nvPicPr>
          <p:cNvPr id="4" name="Picture 2">
            <a:extLst>
              <a:ext uri="{FF2B5EF4-FFF2-40B4-BE49-F238E27FC236}">
                <a16:creationId xmlns:a16="http://schemas.microsoft.com/office/drawing/2014/main" id="{CED6A8F6-2170-D7D5-8ABF-C69D969D2D62}"/>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t="6099" b="85839"/>
          <a:stretch>
            <a:fillRect/>
          </a:stretch>
        </p:blipFill>
        <p:spPr bwMode="auto">
          <a:xfrm>
            <a:off x="0" y="-7088"/>
            <a:ext cx="12192000" cy="552893"/>
          </a:xfrm>
          <a:prstGeom prst="rect">
            <a:avLst/>
          </a:prstGeom>
          <a:noFill/>
        </p:spPr>
      </p:pic>
      <p:pic>
        <p:nvPicPr>
          <p:cNvPr id="5" name="Picture 4" descr="A black and grey logo&#10;&#10;AI-generated content may be incorrect.">
            <a:extLst>
              <a:ext uri="{FF2B5EF4-FFF2-40B4-BE49-F238E27FC236}">
                <a16:creationId xmlns:a16="http://schemas.microsoft.com/office/drawing/2014/main" id="{C2542F2F-919A-21E3-B413-3C5A3E0873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84" y="74392"/>
            <a:ext cx="1436603" cy="389935"/>
          </a:xfrm>
          <a:prstGeom prst="rect">
            <a:avLst/>
          </a:prstGeom>
        </p:spPr>
      </p:pic>
      <p:pic>
        <p:nvPicPr>
          <p:cNvPr id="3" name="Picture 2" descr="Nursing and midwifery - Incubator for Clinical Education Research">
            <a:extLst>
              <a:ext uri="{FF2B5EF4-FFF2-40B4-BE49-F238E27FC236}">
                <a16:creationId xmlns:a16="http://schemas.microsoft.com/office/drawing/2014/main" id="{511FB21F-BB52-9537-434F-0B32F46D03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2168" y="6453518"/>
            <a:ext cx="1653831" cy="29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2754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EF598-FCFD-8E0E-5231-3AA6564BFD4C}"/>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F59F38A7-259F-F362-DF3C-0C10D3A66F3A}"/>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t="6099" b="85839"/>
          <a:stretch>
            <a:fillRect/>
          </a:stretch>
        </p:blipFill>
        <p:spPr bwMode="auto">
          <a:xfrm>
            <a:off x="0" y="-7088"/>
            <a:ext cx="12192000" cy="552893"/>
          </a:xfrm>
          <a:prstGeom prst="rect">
            <a:avLst/>
          </a:prstGeom>
          <a:noFill/>
        </p:spPr>
      </p:pic>
      <p:pic>
        <p:nvPicPr>
          <p:cNvPr id="6" name="Picture 5" descr="A black and grey logo&#10;&#10;AI-generated content may be incorrect.">
            <a:extLst>
              <a:ext uri="{FF2B5EF4-FFF2-40B4-BE49-F238E27FC236}">
                <a16:creationId xmlns:a16="http://schemas.microsoft.com/office/drawing/2014/main" id="{4FCBAEC3-9059-B4AC-BAC8-8B55E8AABB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084" y="74392"/>
            <a:ext cx="1436603" cy="389935"/>
          </a:xfrm>
          <a:prstGeom prst="rect">
            <a:avLst/>
          </a:prstGeom>
        </p:spPr>
      </p:pic>
      <p:sp>
        <p:nvSpPr>
          <p:cNvPr id="5" name="Title 1">
            <a:extLst>
              <a:ext uri="{FF2B5EF4-FFF2-40B4-BE49-F238E27FC236}">
                <a16:creationId xmlns:a16="http://schemas.microsoft.com/office/drawing/2014/main" id="{E25ABB78-09A9-4B7D-65A8-EE0CA1509CB9}"/>
              </a:ext>
            </a:extLst>
          </p:cNvPr>
          <p:cNvSpPr txBox="1">
            <a:spLocks/>
          </p:cNvSpPr>
          <p:nvPr/>
        </p:nvSpPr>
        <p:spPr>
          <a:xfrm>
            <a:off x="2062977" y="3133533"/>
            <a:ext cx="7688764" cy="5909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b="1" i="0" kern="1200">
                <a:solidFill>
                  <a:srgbClr val="00A1BE"/>
                </a:solidFill>
                <a:latin typeface="Arial" charset="0"/>
                <a:ea typeface="Arial" charset="0"/>
                <a:cs typeface="Arial" charset="0"/>
              </a:defRPr>
            </a:lvl1pPr>
          </a:lstStyle>
          <a:p>
            <a:pPr algn="ctr"/>
            <a:r>
              <a:rPr lang="en-US" dirty="0">
                <a:solidFill>
                  <a:schemeClr val="tx1"/>
                </a:solidFill>
                <a:latin typeface="Montserrat" pitchFamily="2" charset="0"/>
                <a:ea typeface="MS Mincho" panose="02020609040205080304" pitchFamily="49" charset="-128"/>
                <a:cs typeface="Arial" panose="020B0604020202020204" pitchFamily="34" charset="0"/>
              </a:rPr>
              <a:t>Reflections &amp; next steps</a:t>
            </a:r>
          </a:p>
        </p:txBody>
      </p:sp>
      <p:pic>
        <p:nvPicPr>
          <p:cNvPr id="2" name="Picture 2" descr="Nursing and midwifery - Incubator for Clinical Education Research">
            <a:extLst>
              <a:ext uri="{FF2B5EF4-FFF2-40B4-BE49-F238E27FC236}">
                <a16:creationId xmlns:a16="http://schemas.microsoft.com/office/drawing/2014/main" id="{3E5EB9D0-38A9-CDD7-3D53-74A18E15DD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22168" y="6453518"/>
            <a:ext cx="1653831" cy="29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0952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51313-F1A7-6F7F-3963-87EA74B46C1E}"/>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C259FA9F-FDED-5E6F-4F7E-ACA8BD54F5CE}"/>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t="6099" b="85839"/>
          <a:stretch>
            <a:fillRect/>
          </a:stretch>
        </p:blipFill>
        <p:spPr bwMode="auto">
          <a:xfrm>
            <a:off x="0" y="-7088"/>
            <a:ext cx="12192000" cy="552893"/>
          </a:xfrm>
          <a:prstGeom prst="rect">
            <a:avLst/>
          </a:prstGeom>
          <a:noFill/>
        </p:spPr>
      </p:pic>
      <p:pic>
        <p:nvPicPr>
          <p:cNvPr id="6" name="Picture 5" descr="A black and grey logo&#10;&#10;AI-generated content may be incorrect.">
            <a:extLst>
              <a:ext uri="{FF2B5EF4-FFF2-40B4-BE49-F238E27FC236}">
                <a16:creationId xmlns:a16="http://schemas.microsoft.com/office/drawing/2014/main" id="{0895FD99-7700-59C8-CB9C-79F395A363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84" y="74392"/>
            <a:ext cx="1436603" cy="389935"/>
          </a:xfrm>
          <a:prstGeom prst="rect">
            <a:avLst/>
          </a:prstGeom>
        </p:spPr>
      </p:pic>
      <p:sp>
        <p:nvSpPr>
          <p:cNvPr id="5" name="Title 1">
            <a:extLst>
              <a:ext uri="{FF2B5EF4-FFF2-40B4-BE49-F238E27FC236}">
                <a16:creationId xmlns:a16="http://schemas.microsoft.com/office/drawing/2014/main" id="{35BD772D-A252-E231-F555-C06C2458283E}"/>
              </a:ext>
            </a:extLst>
          </p:cNvPr>
          <p:cNvSpPr txBox="1">
            <a:spLocks/>
          </p:cNvSpPr>
          <p:nvPr/>
        </p:nvSpPr>
        <p:spPr>
          <a:xfrm>
            <a:off x="271659" y="834505"/>
            <a:ext cx="5824341" cy="5909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b="1" i="0" kern="1200">
                <a:solidFill>
                  <a:srgbClr val="00A1BE"/>
                </a:solidFill>
                <a:latin typeface="Arial" charset="0"/>
                <a:ea typeface="Arial" charset="0"/>
                <a:cs typeface="Arial" charset="0"/>
              </a:defRPr>
            </a:lvl1pPr>
          </a:lstStyle>
          <a:p>
            <a:r>
              <a:rPr lang="en-GB" dirty="0">
                <a:solidFill>
                  <a:schemeClr val="tx1"/>
                </a:solidFill>
                <a:latin typeface="Montserrat"/>
                <a:cs typeface="Arial"/>
              </a:rPr>
              <a:t>Brief activity</a:t>
            </a:r>
          </a:p>
        </p:txBody>
      </p:sp>
      <p:sp>
        <p:nvSpPr>
          <p:cNvPr id="2" name="TextBox 1">
            <a:extLst>
              <a:ext uri="{FF2B5EF4-FFF2-40B4-BE49-F238E27FC236}">
                <a16:creationId xmlns:a16="http://schemas.microsoft.com/office/drawing/2014/main" id="{EE06FD17-B7F9-48FC-4D7D-73108DE04A8A}"/>
              </a:ext>
            </a:extLst>
          </p:cNvPr>
          <p:cNvSpPr txBox="1"/>
          <p:nvPr/>
        </p:nvSpPr>
        <p:spPr>
          <a:xfrm>
            <a:off x="39030" y="1665959"/>
            <a:ext cx="11987560" cy="830997"/>
          </a:xfrm>
          <a:prstGeom prst="rect">
            <a:avLst/>
          </a:prstGeom>
          <a:noFill/>
        </p:spPr>
        <p:txBody>
          <a:bodyPr wrap="square">
            <a:spAutoFit/>
          </a:bodyPr>
          <a:lstStyle/>
          <a:p>
            <a:pPr algn="ctr"/>
            <a:r>
              <a:rPr lang="en-GB" sz="2400" dirty="0">
                <a:latin typeface="Montserrat" panose="00000500000000000000" pitchFamily="2" charset="0"/>
                <a:cs typeface="Arial" panose="020B0604020202020204" pitchFamily="34" charset="0"/>
              </a:rPr>
              <a:t>Returning to </a:t>
            </a:r>
            <a:r>
              <a:rPr lang="en-GB" sz="2400" dirty="0" err="1">
                <a:latin typeface="Montserrat" panose="00000500000000000000" pitchFamily="2" charset="0"/>
                <a:cs typeface="Arial" panose="020B0604020202020204" pitchFamily="34" charset="0"/>
              </a:rPr>
              <a:t>mentimeter</a:t>
            </a:r>
            <a:r>
              <a:rPr lang="en-GB" sz="2400" dirty="0">
                <a:latin typeface="Montserrat" panose="00000500000000000000" pitchFamily="2" charset="0"/>
                <a:cs typeface="Arial" panose="020B0604020202020204" pitchFamily="34" charset="0"/>
              </a:rPr>
              <a:t>, we’d like you to answer a final simple question “What one word describes how you’re leaving today?”</a:t>
            </a:r>
          </a:p>
        </p:txBody>
      </p:sp>
      <p:sp>
        <p:nvSpPr>
          <p:cNvPr id="7" name="TextBox 6">
            <a:extLst>
              <a:ext uri="{FF2B5EF4-FFF2-40B4-BE49-F238E27FC236}">
                <a16:creationId xmlns:a16="http://schemas.microsoft.com/office/drawing/2014/main" id="{1726A344-1B82-9E43-D13D-CA9F7684220B}"/>
              </a:ext>
            </a:extLst>
          </p:cNvPr>
          <p:cNvSpPr txBox="1"/>
          <p:nvPr/>
        </p:nvSpPr>
        <p:spPr>
          <a:xfrm>
            <a:off x="400051" y="4925380"/>
            <a:ext cx="4305764" cy="369332"/>
          </a:xfrm>
          <a:prstGeom prst="rect">
            <a:avLst/>
          </a:prstGeom>
          <a:noFill/>
        </p:spPr>
        <p:txBody>
          <a:bodyPr wrap="square">
            <a:spAutoFit/>
          </a:bodyPr>
          <a:lstStyle/>
          <a:p>
            <a:r>
              <a:rPr lang="en-GB" b="1" dirty="0"/>
              <a:t>www.menti.com/alqg8jixzg59</a:t>
            </a:r>
          </a:p>
        </p:txBody>
      </p:sp>
      <p:pic>
        <p:nvPicPr>
          <p:cNvPr id="8" name="Picture 2">
            <a:extLst>
              <a:ext uri="{FF2B5EF4-FFF2-40B4-BE49-F238E27FC236}">
                <a16:creationId xmlns:a16="http://schemas.microsoft.com/office/drawing/2014/main" id="{692AE4DC-0AAF-84EB-10DF-07FB41EF00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4236342" y="2643808"/>
            <a:ext cx="3947683" cy="39476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Nursing and midwifery - Incubator for Clinical Education Research">
            <a:extLst>
              <a:ext uri="{FF2B5EF4-FFF2-40B4-BE49-F238E27FC236}">
                <a16:creationId xmlns:a16="http://schemas.microsoft.com/office/drawing/2014/main" id="{A9EA3412-B132-58FA-3A30-D3415BC456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22168" y="6453518"/>
            <a:ext cx="1653831" cy="29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255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57917-F03B-AD8C-8AB1-9735E18A7CB4}"/>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82EE6771-19D0-99D8-EDD1-6DCC63B1AB4F}"/>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t="6099" b="85839"/>
          <a:stretch>
            <a:fillRect/>
          </a:stretch>
        </p:blipFill>
        <p:spPr bwMode="auto">
          <a:xfrm>
            <a:off x="0" y="-7088"/>
            <a:ext cx="12192000" cy="552893"/>
          </a:xfrm>
          <a:prstGeom prst="rect">
            <a:avLst/>
          </a:prstGeom>
          <a:noFill/>
        </p:spPr>
      </p:pic>
      <p:pic>
        <p:nvPicPr>
          <p:cNvPr id="6" name="Picture 5" descr="A black and grey logo&#10;&#10;AI-generated content may be incorrect.">
            <a:extLst>
              <a:ext uri="{FF2B5EF4-FFF2-40B4-BE49-F238E27FC236}">
                <a16:creationId xmlns:a16="http://schemas.microsoft.com/office/drawing/2014/main" id="{E472B60D-0576-AEF7-41B8-B1284F9EFA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84" y="74392"/>
            <a:ext cx="1436603" cy="389935"/>
          </a:xfrm>
          <a:prstGeom prst="rect">
            <a:avLst/>
          </a:prstGeom>
        </p:spPr>
      </p:pic>
      <p:sp>
        <p:nvSpPr>
          <p:cNvPr id="5" name="Title 1">
            <a:extLst>
              <a:ext uri="{FF2B5EF4-FFF2-40B4-BE49-F238E27FC236}">
                <a16:creationId xmlns:a16="http://schemas.microsoft.com/office/drawing/2014/main" id="{0063AEF8-B90C-AE25-B3A7-AE8D5A7DA018}"/>
              </a:ext>
            </a:extLst>
          </p:cNvPr>
          <p:cNvSpPr txBox="1">
            <a:spLocks/>
          </p:cNvSpPr>
          <p:nvPr/>
        </p:nvSpPr>
        <p:spPr>
          <a:xfrm>
            <a:off x="271659" y="834505"/>
            <a:ext cx="5824341" cy="5909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b="1" i="0" kern="1200">
                <a:solidFill>
                  <a:srgbClr val="00A1BE"/>
                </a:solidFill>
                <a:latin typeface="Arial" charset="0"/>
                <a:ea typeface="Arial" charset="0"/>
                <a:cs typeface="Arial" charset="0"/>
              </a:defRPr>
            </a:lvl1pPr>
          </a:lstStyle>
          <a:p>
            <a:r>
              <a:rPr lang="en-GB" dirty="0">
                <a:solidFill>
                  <a:schemeClr val="tx1"/>
                </a:solidFill>
                <a:latin typeface="Montserrat"/>
                <a:cs typeface="Arial"/>
              </a:rPr>
              <a:t>Brief activity</a:t>
            </a:r>
          </a:p>
        </p:txBody>
      </p:sp>
      <p:sp>
        <p:nvSpPr>
          <p:cNvPr id="4" name="TextBox 3">
            <a:extLst>
              <a:ext uri="{FF2B5EF4-FFF2-40B4-BE49-F238E27FC236}">
                <a16:creationId xmlns:a16="http://schemas.microsoft.com/office/drawing/2014/main" id="{38B57487-8460-AD0A-69E4-6A7B9B04B8FF}"/>
              </a:ext>
            </a:extLst>
          </p:cNvPr>
          <p:cNvSpPr txBox="1"/>
          <p:nvPr/>
        </p:nvSpPr>
        <p:spPr>
          <a:xfrm>
            <a:off x="39030" y="1425436"/>
            <a:ext cx="11987560" cy="830997"/>
          </a:xfrm>
          <a:prstGeom prst="rect">
            <a:avLst/>
          </a:prstGeom>
          <a:noFill/>
        </p:spPr>
        <p:txBody>
          <a:bodyPr wrap="square">
            <a:spAutoFit/>
          </a:bodyPr>
          <a:lstStyle/>
          <a:p>
            <a:pPr algn="ctr"/>
            <a:r>
              <a:rPr lang="en-GB" sz="2400" dirty="0">
                <a:latin typeface="Montserrat" panose="00000500000000000000" pitchFamily="2" charset="0"/>
                <a:cs typeface="Arial" panose="020B0604020202020204" pitchFamily="34" charset="0"/>
              </a:rPr>
              <a:t>Returning to </a:t>
            </a:r>
            <a:r>
              <a:rPr lang="en-GB" sz="2400" dirty="0" err="1">
                <a:latin typeface="Montserrat" panose="00000500000000000000" pitchFamily="2" charset="0"/>
                <a:cs typeface="Arial" panose="020B0604020202020204" pitchFamily="34" charset="0"/>
              </a:rPr>
              <a:t>mentimeter</a:t>
            </a:r>
            <a:r>
              <a:rPr lang="en-GB" sz="2400" dirty="0">
                <a:latin typeface="Montserrat" panose="00000500000000000000" pitchFamily="2" charset="0"/>
                <a:cs typeface="Arial" panose="020B0604020202020204" pitchFamily="34" charset="0"/>
              </a:rPr>
              <a:t>, we’d like you to answer a final simple question “What one word describes how you’re leaving today?”</a:t>
            </a:r>
          </a:p>
        </p:txBody>
      </p:sp>
      <p:pic>
        <p:nvPicPr>
          <p:cNvPr id="2" name="Picture 2" descr="Nursing and midwifery - Incubator for Clinical Education Research">
            <a:extLst>
              <a:ext uri="{FF2B5EF4-FFF2-40B4-BE49-F238E27FC236}">
                <a16:creationId xmlns:a16="http://schemas.microsoft.com/office/drawing/2014/main" id="{FB3C02BD-3E67-B00C-E00E-2572FFE468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2168" y="6453518"/>
            <a:ext cx="1653831" cy="2926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we="http://schemas.microsoft.com/office/webextensions/webextension/2010/11" xmlns:pca="http://schemas.microsoft.com/office/powerpoint/2013/contentapp">
        <mc:Choice Requires="we pca">
          <p:graphicFrame>
            <p:nvGraphicFramePr>
              <p:cNvPr id="7" name="Add-in 6">
                <a:extLst>
                  <a:ext uri="{FF2B5EF4-FFF2-40B4-BE49-F238E27FC236}">
                    <a16:creationId xmlns:a16="http://schemas.microsoft.com/office/drawing/2014/main" id="{2B731FBD-00C6-06CE-5085-0C565314F713}"/>
                  </a:ext>
                </a:extLst>
              </p:cNvPr>
              <p:cNvGraphicFramePr>
                <a:graphicFrameLocks noGrp="1"/>
              </p:cNvGraphicFramePr>
              <p:nvPr>
                <p:extLst>
                  <p:ext uri="{D42A27DB-BD31-4B8C-83A1-F6EECF244321}">
                    <p14:modId xmlns:p14="http://schemas.microsoft.com/office/powerpoint/2010/main" val="1968622112"/>
                  </p:ext>
                </p:extLst>
              </p:nvPr>
            </p:nvGraphicFramePr>
            <p:xfrm>
              <a:off x="1663452" y="2256433"/>
              <a:ext cx="8314606" cy="4442542"/>
            </p:xfrm>
            <a:graphic>
              <a:graphicData uri="http://schemas.microsoft.com/office/webextensions/webextension/2010/11">
                <we:webextensionref xmlns:we="http://schemas.microsoft.com/office/webextensions/webextension/2010/11" xmlns:r="http://schemas.openxmlformats.org/officeDocument/2006/relationships" r:id="rId5"/>
              </a:graphicData>
            </a:graphic>
          </p:graphicFrame>
        </mc:Choice>
        <mc:Fallback xmlns="">
          <p:pic>
            <p:nvPicPr>
              <p:cNvPr id="7" name="Add-in 6">
                <a:extLst>
                  <a:ext uri="{FF2B5EF4-FFF2-40B4-BE49-F238E27FC236}">
                    <a16:creationId xmlns:a16="http://schemas.microsoft.com/office/drawing/2014/main" id="{2B731FBD-00C6-06CE-5085-0C565314F713}"/>
                  </a:ext>
                </a:extLst>
              </p:cNvPr>
              <p:cNvPicPr>
                <a:picLocks noGrp="1" noRot="1" noChangeAspect="1" noMove="1" noResize="1" noEditPoints="1" noAdjustHandles="1" noChangeArrowheads="1" noChangeShapeType="1"/>
              </p:cNvPicPr>
              <p:nvPr/>
            </p:nvPicPr>
            <p:blipFill>
              <a:blip r:embed="rId6"/>
              <a:stretch>
                <a:fillRect/>
              </a:stretch>
            </p:blipFill>
            <p:spPr>
              <a:xfrm>
                <a:off x="1663452" y="2256433"/>
                <a:ext cx="8314606" cy="4442542"/>
              </a:xfrm>
              <a:prstGeom prst="rect">
                <a:avLst/>
              </a:prstGeom>
            </p:spPr>
          </p:pic>
        </mc:Fallback>
      </mc:AlternateContent>
    </p:spTree>
    <p:extLst>
      <p:ext uri="{BB962C8B-B14F-4D97-AF65-F5344CB8AC3E}">
        <p14:creationId xmlns:p14="http://schemas.microsoft.com/office/powerpoint/2010/main" val="16482562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E5535-1B75-DA2F-A4CB-7ACE39003430}"/>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F2C29C39-C77D-25E0-F18B-92CC74CC1180}"/>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t="6099" b="85839"/>
          <a:stretch>
            <a:fillRect/>
          </a:stretch>
        </p:blipFill>
        <p:spPr bwMode="auto">
          <a:xfrm>
            <a:off x="0" y="-7088"/>
            <a:ext cx="12192000" cy="552893"/>
          </a:xfrm>
          <a:prstGeom prst="rect">
            <a:avLst/>
          </a:prstGeom>
          <a:noFill/>
        </p:spPr>
      </p:pic>
      <p:pic>
        <p:nvPicPr>
          <p:cNvPr id="6" name="Picture 5" descr="A black and grey logo&#10;&#10;AI-generated content may be incorrect.">
            <a:extLst>
              <a:ext uri="{FF2B5EF4-FFF2-40B4-BE49-F238E27FC236}">
                <a16:creationId xmlns:a16="http://schemas.microsoft.com/office/drawing/2014/main" id="{4EE34834-8C87-3D5B-7645-CFE3A107EA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84" y="74392"/>
            <a:ext cx="1436603" cy="389935"/>
          </a:xfrm>
          <a:prstGeom prst="rect">
            <a:avLst/>
          </a:prstGeom>
        </p:spPr>
      </p:pic>
      <p:sp>
        <p:nvSpPr>
          <p:cNvPr id="5" name="Title 1">
            <a:extLst>
              <a:ext uri="{FF2B5EF4-FFF2-40B4-BE49-F238E27FC236}">
                <a16:creationId xmlns:a16="http://schemas.microsoft.com/office/drawing/2014/main" id="{2ADB96F0-83A7-D256-DC1C-82A87C5C2F93}"/>
              </a:ext>
            </a:extLst>
          </p:cNvPr>
          <p:cNvSpPr txBox="1">
            <a:spLocks/>
          </p:cNvSpPr>
          <p:nvPr/>
        </p:nvSpPr>
        <p:spPr>
          <a:xfrm>
            <a:off x="696950" y="936051"/>
            <a:ext cx="10694019" cy="557691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b="1" i="0" kern="1200">
                <a:solidFill>
                  <a:srgbClr val="00A1BE"/>
                </a:solidFill>
                <a:latin typeface="Arial" charset="0"/>
                <a:ea typeface="Arial" charset="0"/>
                <a:cs typeface="Arial" charset="0"/>
              </a:defRPr>
            </a:lvl1pPr>
          </a:lstStyle>
          <a:p>
            <a:pPr algn="ctr"/>
            <a:r>
              <a:rPr lang="en-US" dirty="0">
                <a:solidFill>
                  <a:schemeClr val="tx1"/>
                </a:solidFill>
                <a:latin typeface="Montserrat" pitchFamily="2" charset="0"/>
                <a:ea typeface="MS Mincho" panose="02020609040205080304" pitchFamily="49" charset="-128"/>
                <a:cs typeface="Arial" panose="020B0604020202020204" pitchFamily="34" charset="0"/>
              </a:rPr>
              <a:t>Thank you to everyone for attending and participating</a:t>
            </a:r>
          </a:p>
          <a:p>
            <a:pPr algn="ctr"/>
            <a:endParaRPr lang="en-US" b="0" dirty="0">
              <a:solidFill>
                <a:schemeClr val="tx1"/>
              </a:solidFill>
              <a:latin typeface="Montserrat" pitchFamily="2" charset="0"/>
              <a:ea typeface="MS Mincho" panose="02020609040205080304" pitchFamily="49" charset="-128"/>
              <a:cs typeface="Arial" panose="020B0604020202020204" pitchFamily="34" charset="0"/>
            </a:endParaRPr>
          </a:p>
          <a:p>
            <a:pPr algn="ctr"/>
            <a:r>
              <a:rPr lang="en-US" b="0" dirty="0">
                <a:solidFill>
                  <a:schemeClr val="tx1"/>
                </a:solidFill>
                <a:latin typeface="Montserrat" pitchFamily="2" charset="0"/>
                <a:ea typeface="MS Mincho" panose="02020609040205080304" pitchFamily="49" charset="-128"/>
                <a:cs typeface="Arial" panose="020B0604020202020204" pitchFamily="34" charset="0"/>
              </a:rPr>
              <a:t>We look forward to our next Investigator+ meeting in 2027</a:t>
            </a:r>
          </a:p>
          <a:p>
            <a:pPr algn="ctr"/>
            <a:endParaRPr lang="en-US" b="0" dirty="0">
              <a:solidFill>
                <a:schemeClr val="tx1"/>
              </a:solidFill>
              <a:latin typeface="Montserrat" pitchFamily="2" charset="0"/>
              <a:ea typeface="MS Mincho" panose="02020609040205080304" pitchFamily="49" charset="-128"/>
              <a:cs typeface="Arial" panose="020B0604020202020204" pitchFamily="34" charset="0"/>
            </a:endParaRPr>
          </a:p>
          <a:p>
            <a:pPr algn="ctr"/>
            <a:r>
              <a:rPr lang="en-US" b="0" dirty="0">
                <a:solidFill>
                  <a:schemeClr val="tx1"/>
                </a:solidFill>
                <a:latin typeface="Montserrat" pitchFamily="2" charset="0"/>
                <a:ea typeface="MS Mincho" panose="02020609040205080304" pitchFamily="49" charset="-128"/>
                <a:cs typeface="Arial" panose="020B0604020202020204" pitchFamily="34" charset="0"/>
              </a:rPr>
              <a:t>Stay in touch:</a:t>
            </a:r>
          </a:p>
          <a:p>
            <a:pPr algn="ctr"/>
            <a:endParaRPr lang="en-US" b="0" dirty="0">
              <a:solidFill>
                <a:schemeClr val="tx1"/>
              </a:solidFill>
              <a:latin typeface="Montserrat" pitchFamily="2" charset="0"/>
              <a:ea typeface="MS Mincho" panose="02020609040205080304" pitchFamily="49" charset="-128"/>
              <a:cs typeface="Arial" panose="020B0604020202020204" pitchFamily="34" charset="0"/>
            </a:endParaRPr>
          </a:p>
          <a:p>
            <a:pPr algn="ctr"/>
            <a:r>
              <a:rPr lang="en-US" b="0" dirty="0">
                <a:solidFill>
                  <a:schemeClr val="tx1"/>
                </a:solidFill>
                <a:latin typeface="Montserrat" pitchFamily="2" charset="0"/>
              </a:rPr>
              <a:t>feedback@epicaremh.org</a:t>
            </a:r>
          </a:p>
          <a:p>
            <a:pPr algn="ctr"/>
            <a:r>
              <a:rPr lang="en-US" b="0" dirty="0">
                <a:solidFill>
                  <a:schemeClr val="tx1"/>
                </a:solidFill>
                <a:latin typeface="Montserrat" pitchFamily="2" charset="0"/>
              </a:rPr>
              <a:t> </a:t>
            </a:r>
            <a:endParaRPr lang="en-GB" b="0" dirty="0">
              <a:solidFill>
                <a:schemeClr val="tx1"/>
              </a:solidFill>
              <a:latin typeface="Montserrat" pitchFamily="2" charset="0"/>
            </a:endParaRPr>
          </a:p>
          <a:p>
            <a:pPr algn="ctr"/>
            <a:r>
              <a:rPr lang="en-US" b="0" dirty="0">
                <a:solidFill>
                  <a:schemeClr val="tx1"/>
                </a:solidFill>
                <a:latin typeface="Montserrat" pitchFamily="2" charset="0"/>
              </a:rPr>
              <a:t>www.epicaremh.org</a:t>
            </a:r>
            <a:endParaRPr lang="en-GB" b="0" dirty="0">
              <a:solidFill>
                <a:schemeClr val="tx1"/>
              </a:solidFill>
              <a:latin typeface="Montserrat" pitchFamily="2" charset="0"/>
            </a:endParaRPr>
          </a:p>
        </p:txBody>
      </p:sp>
      <p:pic>
        <p:nvPicPr>
          <p:cNvPr id="2" name="Picture 2" descr="Nursing and midwifery - Incubator for Clinical Education Research">
            <a:extLst>
              <a:ext uri="{FF2B5EF4-FFF2-40B4-BE49-F238E27FC236}">
                <a16:creationId xmlns:a16="http://schemas.microsoft.com/office/drawing/2014/main" id="{C93D368C-008A-A747-7D91-659AC33098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2168" y="6453518"/>
            <a:ext cx="1653831" cy="29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161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CB791-EFAD-4DF8-0D67-551933BBFF4C}"/>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DD0BB734-DEFA-4B92-186B-B26DF4CF2B86}"/>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t="6099" b="85839"/>
          <a:stretch>
            <a:fillRect/>
          </a:stretch>
        </p:blipFill>
        <p:spPr bwMode="auto">
          <a:xfrm>
            <a:off x="0" y="-7088"/>
            <a:ext cx="12192000" cy="552893"/>
          </a:xfrm>
          <a:prstGeom prst="rect">
            <a:avLst/>
          </a:prstGeom>
          <a:noFill/>
        </p:spPr>
      </p:pic>
      <p:pic>
        <p:nvPicPr>
          <p:cNvPr id="6" name="Picture 5" descr="A black and grey logo&#10;&#10;AI-generated content may be incorrect.">
            <a:extLst>
              <a:ext uri="{FF2B5EF4-FFF2-40B4-BE49-F238E27FC236}">
                <a16:creationId xmlns:a16="http://schemas.microsoft.com/office/drawing/2014/main" id="{FECEA351-C0C5-C350-B15D-F7A4482F0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84" y="74392"/>
            <a:ext cx="1436603" cy="389935"/>
          </a:xfrm>
          <a:prstGeom prst="rect">
            <a:avLst/>
          </a:prstGeom>
        </p:spPr>
      </p:pic>
      <p:sp>
        <p:nvSpPr>
          <p:cNvPr id="5" name="Title 1">
            <a:extLst>
              <a:ext uri="{FF2B5EF4-FFF2-40B4-BE49-F238E27FC236}">
                <a16:creationId xmlns:a16="http://schemas.microsoft.com/office/drawing/2014/main" id="{1CC7EA74-3ED9-C572-A82F-69F70053C3D6}"/>
              </a:ext>
            </a:extLst>
          </p:cNvPr>
          <p:cNvSpPr txBox="1">
            <a:spLocks/>
          </p:cNvSpPr>
          <p:nvPr/>
        </p:nvSpPr>
        <p:spPr>
          <a:xfrm>
            <a:off x="271659" y="834505"/>
            <a:ext cx="5824341" cy="5909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b="1" i="0" kern="1200">
                <a:solidFill>
                  <a:srgbClr val="00A1BE"/>
                </a:solidFill>
                <a:latin typeface="Arial" charset="0"/>
                <a:ea typeface="Arial" charset="0"/>
                <a:cs typeface="Arial" charset="0"/>
              </a:defRPr>
            </a:lvl1pPr>
          </a:lstStyle>
          <a:p>
            <a:r>
              <a:rPr lang="en-GB" dirty="0">
                <a:solidFill>
                  <a:schemeClr val="tx1"/>
                </a:solidFill>
                <a:latin typeface="Montserrat"/>
                <a:cs typeface="Arial"/>
              </a:rPr>
              <a:t>Objectives of the day</a:t>
            </a:r>
          </a:p>
        </p:txBody>
      </p:sp>
      <p:sp>
        <p:nvSpPr>
          <p:cNvPr id="2" name="TextBox 1">
            <a:extLst>
              <a:ext uri="{FF2B5EF4-FFF2-40B4-BE49-F238E27FC236}">
                <a16:creationId xmlns:a16="http://schemas.microsoft.com/office/drawing/2014/main" id="{2AD2975B-1DD3-D340-6C46-63D4F24F8C73}"/>
              </a:ext>
            </a:extLst>
          </p:cNvPr>
          <p:cNvSpPr txBox="1"/>
          <p:nvPr/>
        </p:nvSpPr>
        <p:spPr>
          <a:xfrm>
            <a:off x="508524" y="1632505"/>
            <a:ext cx="10861225" cy="3139321"/>
          </a:xfrm>
          <a:prstGeom prst="rect">
            <a:avLst/>
          </a:prstGeom>
          <a:noFill/>
        </p:spPr>
        <p:txBody>
          <a:bodyPr wrap="square">
            <a:spAutoFit/>
          </a:bodyPr>
          <a:lstStyle/>
          <a:p>
            <a:pPr marL="342900" indent="-342900">
              <a:buFont typeface="+mj-lt"/>
              <a:buAutoNum type="arabicPeriod"/>
            </a:pPr>
            <a:r>
              <a:rPr lang="en-GB" dirty="0">
                <a:latin typeface="Montserrat" panose="00000500000000000000" pitchFamily="2" charset="0"/>
                <a:cs typeface="Arial" panose="020B0604020202020204" pitchFamily="34" charset="0"/>
              </a:rPr>
              <a:t>To come together as a set of stakeholders interested in supporting the </a:t>
            </a:r>
            <a:r>
              <a:rPr lang="en-GB" dirty="0" err="1">
                <a:latin typeface="Montserrat" panose="00000500000000000000" pitchFamily="2" charset="0"/>
                <a:cs typeface="Arial" panose="020B0604020202020204" pitchFamily="34" charset="0"/>
              </a:rPr>
              <a:t>EPICare</a:t>
            </a:r>
            <a:r>
              <a:rPr lang="en-GB" dirty="0">
                <a:latin typeface="Montserrat" panose="00000500000000000000" pitchFamily="2" charset="0"/>
                <a:cs typeface="Arial" panose="020B0604020202020204" pitchFamily="34" charset="0"/>
              </a:rPr>
              <a:t> platform</a:t>
            </a:r>
          </a:p>
          <a:p>
            <a:pPr marL="342900" indent="-342900">
              <a:buFont typeface="+mj-lt"/>
              <a:buAutoNum type="arabicPeriod"/>
            </a:pPr>
            <a:endParaRPr lang="en-GB" dirty="0">
              <a:latin typeface="Montserrat" panose="00000500000000000000" pitchFamily="2" charset="0"/>
              <a:cs typeface="Arial" panose="020B0604020202020204" pitchFamily="34" charset="0"/>
            </a:endParaRPr>
          </a:p>
          <a:p>
            <a:pPr marL="342900" indent="-342900">
              <a:buFont typeface="+mj-lt"/>
              <a:buAutoNum type="arabicPeriod"/>
            </a:pPr>
            <a:r>
              <a:rPr lang="en-GB" dirty="0">
                <a:latin typeface="Montserrat" panose="00000500000000000000" pitchFamily="2" charset="0"/>
                <a:cs typeface="Arial" panose="020B0604020202020204" pitchFamily="34" charset="0"/>
              </a:rPr>
              <a:t>To recognise and refine a shared vision for </a:t>
            </a:r>
            <a:r>
              <a:rPr lang="en-GB" dirty="0" err="1">
                <a:latin typeface="Montserrat" panose="00000500000000000000" pitchFamily="2" charset="0"/>
                <a:cs typeface="Arial" panose="020B0604020202020204" pitchFamily="34" charset="0"/>
              </a:rPr>
              <a:t>EPICare</a:t>
            </a:r>
            <a:endParaRPr lang="en-GB" dirty="0">
              <a:latin typeface="Montserrat" panose="00000500000000000000" pitchFamily="2" charset="0"/>
              <a:cs typeface="Arial" panose="020B0604020202020204" pitchFamily="34" charset="0"/>
            </a:endParaRPr>
          </a:p>
          <a:p>
            <a:pPr marL="342900" indent="-342900">
              <a:buFont typeface="+mj-lt"/>
              <a:buAutoNum type="arabicPeriod"/>
            </a:pPr>
            <a:endParaRPr lang="en-GB" dirty="0">
              <a:latin typeface="Montserrat" panose="00000500000000000000" pitchFamily="2" charset="0"/>
              <a:cs typeface="Arial" panose="020B0604020202020204" pitchFamily="34" charset="0"/>
            </a:endParaRPr>
          </a:p>
          <a:p>
            <a:pPr marL="342900" indent="-342900">
              <a:buFont typeface="+mj-lt"/>
              <a:buAutoNum type="arabicPeriod"/>
            </a:pPr>
            <a:r>
              <a:rPr lang="en-GB" dirty="0">
                <a:latin typeface="Montserrat" panose="00000500000000000000" pitchFamily="2" charset="0"/>
                <a:cs typeface="Arial" panose="020B0604020202020204" pitchFamily="34" charset="0"/>
              </a:rPr>
              <a:t>To develop a shared understanding of the need for </a:t>
            </a:r>
            <a:r>
              <a:rPr lang="en-GB" dirty="0" err="1">
                <a:latin typeface="Montserrat" panose="00000500000000000000" pitchFamily="2" charset="0"/>
                <a:cs typeface="Arial" panose="020B0604020202020204" pitchFamily="34" charset="0"/>
              </a:rPr>
              <a:t>EPICare</a:t>
            </a:r>
            <a:r>
              <a:rPr lang="en-GB" dirty="0">
                <a:latin typeface="Montserrat" panose="00000500000000000000" pitchFamily="2" charset="0"/>
                <a:cs typeface="Arial" panose="020B0604020202020204" pitchFamily="34" charset="0"/>
              </a:rPr>
              <a:t>, how it works, and how to work together most effectively to overcome key issues </a:t>
            </a:r>
          </a:p>
          <a:p>
            <a:pPr marL="342900" indent="-342900">
              <a:buFont typeface="+mj-lt"/>
              <a:buAutoNum type="arabicPeriod"/>
            </a:pPr>
            <a:endParaRPr lang="en-GB" dirty="0">
              <a:latin typeface="Montserrat" panose="00000500000000000000" pitchFamily="2" charset="0"/>
              <a:cs typeface="Arial" panose="020B0604020202020204" pitchFamily="34" charset="0"/>
            </a:endParaRPr>
          </a:p>
          <a:p>
            <a:pPr marL="342900" indent="-342900">
              <a:buFont typeface="+mj-lt"/>
              <a:buAutoNum type="arabicPeriod"/>
            </a:pPr>
            <a:endParaRPr lang="en-GB" dirty="0">
              <a:latin typeface="Montserrat" panose="00000500000000000000" pitchFamily="2" charset="0"/>
              <a:cs typeface="Arial" panose="020B0604020202020204" pitchFamily="34" charset="0"/>
            </a:endParaRPr>
          </a:p>
          <a:p>
            <a:pPr marL="342900" indent="-342900">
              <a:buFont typeface="+mj-lt"/>
              <a:buAutoNum type="arabicPeriod"/>
            </a:pPr>
            <a:endParaRPr lang="en-US" dirty="0">
              <a:latin typeface="Montserrat" panose="00000500000000000000" pitchFamily="2" charset="0"/>
              <a:cs typeface="Arial" panose="020B0604020202020204" pitchFamily="34" charset="0"/>
            </a:endParaRPr>
          </a:p>
          <a:p>
            <a:pPr marL="285750" indent="-285750">
              <a:buFont typeface="Arial" panose="020B0604020202020204" pitchFamily="34" charset="0"/>
              <a:buChar char="•"/>
            </a:pPr>
            <a:endParaRPr lang="en-US" dirty="0">
              <a:latin typeface="Montserrat" panose="00000500000000000000" pitchFamily="2" charset="0"/>
              <a:cs typeface="Arial" panose="020B0604020202020204" pitchFamily="34" charset="0"/>
            </a:endParaRPr>
          </a:p>
          <a:p>
            <a:pPr marL="285750" indent="-285750">
              <a:buFont typeface="Arial" panose="020B0604020202020204" pitchFamily="34" charset="0"/>
              <a:buChar char="•"/>
            </a:pPr>
            <a:endParaRPr lang="en-US" dirty="0">
              <a:latin typeface="Montserrat" panose="00000500000000000000" pitchFamily="2" charset="0"/>
              <a:cs typeface="Arial" panose="020B0604020202020204" pitchFamily="34" charset="0"/>
            </a:endParaRPr>
          </a:p>
        </p:txBody>
      </p:sp>
      <p:pic>
        <p:nvPicPr>
          <p:cNvPr id="3" name="Picture 2" descr="Nursing and midwifery - Incubator for Clinical Education Research">
            <a:extLst>
              <a:ext uri="{FF2B5EF4-FFF2-40B4-BE49-F238E27FC236}">
                <a16:creationId xmlns:a16="http://schemas.microsoft.com/office/drawing/2014/main" id="{868886F1-9829-BECE-CBD6-A50D2A0A7E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2168" y="6453518"/>
            <a:ext cx="1653831" cy="29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838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D2351-94D1-D31B-480C-5F28D86ACC9D}"/>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790D0C45-DEDB-0A37-C506-DCB6AE97F4B1}"/>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t="6099" b="85839"/>
          <a:stretch>
            <a:fillRect/>
          </a:stretch>
        </p:blipFill>
        <p:spPr bwMode="auto">
          <a:xfrm>
            <a:off x="0" y="-7088"/>
            <a:ext cx="12192000" cy="552893"/>
          </a:xfrm>
          <a:prstGeom prst="rect">
            <a:avLst/>
          </a:prstGeom>
          <a:noFill/>
        </p:spPr>
      </p:pic>
      <p:pic>
        <p:nvPicPr>
          <p:cNvPr id="6" name="Picture 5" descr="A black and grey logo&#10;&#10;AI-generated content may be incorrect.">
            <a:extLst>
              <a:ext uri="{FF2B5EF4-FFF2-40B4-BE49-F238E27FC236}">
                <a16:creationId xmlns:a16="http://schemas.microsoft.com/office/drawing/2014/main" id="{2A91A820-2A68-1F36-FB54-CF91A2D1F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84" y="74392"/>
            <a:ext cx="1436603" cy="389935"/>
          </a:xfrm>
          <a:prstGeom prst="rect">
            <a:avLst/>
          </a:prstGeom>
        </p:spPr>
      </p:pic>
      <p:sp>
        <p:nvSpPr>
          <p:cNvPr id="5" name="Title 1">
            <a:extLst>
              <a:ext uri="{FF2B5EF4-FFF2-40B4-BE49-F238E27FC236}">
                <a16:creationId xmlns:a16="http://schemas.microsoft.com/office/drawing/2014/main" id="{1A83D44D-84BB-422A-A68E-E021DA0A360A}"/>
              </a:ext>
            </a:extLst>
          </p:cNvPr>
          <p:cNvSpPr txBox="1">
            <a:spLocks/>
          </p:cNvSpPr>
          <p:nvPr/>
        </p:nvSpPr>
        <p:spPr>
          <a:xfrm>
            <a:off x="271659" y="834505"/>
            <a:ext cx="5824341" cy="5909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b="1" i="0" kern="1200">
                <a:solidFill>
                  <a:srgbClr val="00A1BE"/>
                </a:solidFill>
                <a:latin typeface="Arial" charset="0"/>
                <a:ea typeface="Arial" charset="0"/>
                <a:cs typeface="Arial" charset="0"/>
              </a:defRPr>
            </a:lvl1pPr>
          </a:lstStyle>
          <a:p>
            <a:r>
              <a:rPr lang="en-GB" dirty="0">
                <a:solidFill>
                  <a:schemeClr val="tx1"/>
                </a:solidFill>
                <a:latin typeface="Montserrat"/>
                <a:cs typeface="Arial"/>
              </a:rPr>
              <a:t>Program</a:t>
            </a:r>
          </a:p>
        </p:txBody>
      </p:sp>
      <p:sp>
        <p:nvSpPr>
          <p:cNvPr id="4" name="TextBox 3">
            <a:extLst>
              <a:ext uri="{FF2B5EF4-FFF2-40B4-BE49-F238E27FC236}">
                <a16:creationId xmlns:a16="http://schemas.microsoft.com/office/drawing/2014/main" id="{99A3B9B7-7738-FA15-DDD9-823030FAA934}"/>
              </a:ext>
            </a:extLst>
          </p:cNvPr>
          <p:cNvSpPr txBox="1"/>
          <p:nvPr/>
        </p:nvSpPr>
        <p:spPr>
          <a:xfrm>
            <a:off x="1027090" y="1714136"/>
            <a:ext cx="9907073" cy="4856138"/>
          </a:xfrm>
          <a:prstGeom prst="rect">
            <a:avLst/>
          </a:prstGeom>
          <a:noFill/>
        </p:spPr>
        <p:txBody>
          <a:bodyPr wrap="square">
            <a:spAutoFit/>
          </a:bodyPr>
          <a:lstStyle/>
          <a:p>
            <a:pPr>
              <a:lnSpc>
                <a:spcPct val="115000"/>
              </a:lnSpc>
              <a:spcAft>
                <a:spcPts val="1000"/>
              </a:spcAft>
            </a:pPr>
            <a:r>
              <a:rPr lang="en-US" dirty="0">
                <a:latin typeface="Montserrat" pitchFamily="2" charset="0"/>
                <a:ea typeface="MS Mincho" panose="02020609040205080304" pitchFamily="49" charset="-128"/>
                <a:cs typeface="Arial" panose="020B0604020202020204" pitchFamily="34" charset="0"/>
              </a:rPr>
              <a:t>11:10 	Brief introduction activity</a:t>
            </a:r>
            <a:endParaRPr lang="en-GB" dirty="0">
              <a:latin typeface="Montserrat" pitchFamily="2" charset="0"/>
              <a:ea typeface="MS Mincho" panose="02020609040205080304" pitchFamily="49" charset="-128"/>
              <a:cs typeface="Arial" panose="020B0604020202020204" pitchFamily="34" charset="0"/>
            </a:endParaRPr>
          </a:p>
          <a:p>
            <a:pPr>
              <a:lnSpc>
                <a:spcPct val="115000"/>
              </a:lnSpc>
              <a:spcAft>
                <a:spcPts val="1000"/>
              </a:spcAft>
              <a:buNone/>
            </a:pPr>
            <a:r>
              <a:rPr lang="en-US" sz="1800" dirty="0">
                <a:effectLst/>
                <a:latin typeface="Montserrat" pitchFamily="2" charset="0"/>
                <a:ea typeface="MS Mincho" panose="02020609040205080304" pitchFamily="49" charset="-128"/>
                <a:cs typeface="Arial" panose="020B0604020202020204" pitchFamily="34" charset="0"/>
              </a:rPr>
              <a:t>11:20 	Introduction to </a:t>
            </a:r>
            <a:r>
              <a:rPr lang="en-US" sz="1800" dirty="0" err="1">
                <a:effectLst/>
                <a:latin typeface="Montserrat" pitchFamily="2" charset="0"/>
                <a:ea typeface="MS Mincho" panose="02020609040205080304" pitchFamily="49" charset="-128"/>
                <a:cs typeface="Arial" panose="020B0604020202020204" pitchFamily="34" charset="0"/>
              </a:rPr>
              <a:t>EPICare</a:t>
            </a:r>
            <a:r>
              <a:rPr lang="en-US" sz="1800" dirty="0">
                <a:effectLst/>
                <a:latin typeface="Montserrat" pitchFamily="2" charset="0"/>
                <a:ea typeface="MS Mincho" panose="02020609040205080304" pitchFamily="49" charset="-128"/>
                <a:cs typeface="Arial" panose="020B0604020202020204" pitchFamily="34" charset="0"/>
              </a:rPr>
              <a:t> &amp; progress updates</a:t>
            </a:r>
          </a:p>
          <a:p>
            <a:pPr>
              <a:lnSpc>
                <a:spcPct val="115000"/>
              </a:lnSpc>
              <a:spcAft>
                <a:spcPts val="1000"/>
              </a:spcAft>
              <a:buNone/>
            </a:pPr>
            <a:r>
              <a:rPr lang="en-US" dirty="0">
                <a:latin typeface="Montserrat" pitchFamily="2" charset="0"/>
                <a:ea typeface="MS Mincho" panose="02020609040205080304" pitchFamily="49" charset="-128"/>
                <a:cs typeface="Arial" panose="020B0604020202020204" pitchFamily="34" charset="0"/>
              </a:rPr>
              <a:t>11:50 	Breakout session 1: Understanding our ecosystem (stakeholder mapping)</a:t>
            </a:r>
          </a:p>
          <a:p>
            <a:pPr>
              <a:lnSpc>
                <a:spcPct val="115000"/>
              </a:lnSpc>
              <a:spcAft>
                <a:spcPts val="1000"/>
              </a:spcAft>
              <a:buNone/>
            </a:pPr>
            <a:r>
              <a:rPr lang="en-US" sz="1800" dirty="0">
                <a:effectLst/>
                <a:latin typeface="Montserrat" pitchFamily="2" charset="0"/>
                <a:ea typeface="MS Mincho" panose="02020609040205080304" pitchFamily="49" charset="-128"/>
                <a:cs typeface="Arial" panose="020B0604020202020204" pitchFamily="34" charset="0"/>
              </a:rPr>
              <a:t>12:20 	</a:t>
            </a:r>
            <a:r>
              <a:rPr lang="en-US" dirty="0">
                <a:latin typeface="Montserrat" pitchFamily="2" charset="0"/>
                <a:ea typeface="MS Mincho" panose="02020609040205080304" pitchFamily="49" charset="-128"/>
                <a:cs typeface="Arial" panose="020B0604020202020204" pitchFamily="34" charset="0"/>
              </a:rPr>
              <a:t>Breakout session 2: Developing our shared purpose (world café)</a:t>
            </a:r>
          </a:p>
          <a:p>
            <a:pPr>
              <a:lnSpc>
                <a:spcPct val="115000"/>
              </a:lnSpc>
              <a:spcAft>
                <a:spcPts val="1000"/>
              </a:spcAft>
              <a:buNone/>
            </a:pPr>
            <a:r>
              <a:rPr lang="en-US" sz="1800" dirty="0">
                <a:effectLst/>
                <a:latin typeface="Montserrat" pitchFamily="2" charset="0"/>
                <a:ea typeface="MS Mincho" panose="02020609040205080304" pitchFamily="49" charset="-128"/>
                <a:cs typeface="Arial" panose="020B0604020202020204" pitchFamily="34" charset="0"/>
              </a:rPr>
              <a:t>13:00 	LUNCH (including dashboard demos, poster walk)</a:t>
            </a:r>
          </a:p>
          <a:p>
            <a:pPr>
              <a:lnSpc>
                <a:spcPct val="115000"/>
              </a:lnSpc>
              <a:spcAft>
                <a:spcPts val="1000"/>
              </a:spcAft>
              <a:buNone/>
            </a:pPr>
            <a:r>
              <a:rPr lang="en-US" dirty="0">
                <a:latin typeface="Montserrat" pitchFamily="2" charset="0"/>
                <a:ea typeface="MS Mincho" panose="02020609040205080304" pitchFamily="49" charset="-128"/>
                <a:cs typeface="Arial" panose="020B0604020202020204" pitchFamily="34" charset="0"/>
              </a:rPr>
              <a:t>14:00 	Breakout session 3: Key issues deep-dive</a:t>
            </a:r>
          </a:p>
          <a:p>
            <a:pPr>
              <a:lnSpc>
                <a:spcPct val="115000"/>
              </a:lnSpc>
              <a:spcAft>
                <a:spcPts val="1000"/>
              </a:spcAft>
              <a:buNone/>
            </a:pPr>
            <a:r>
              <a:rPr lang="en-US" dirty="0">
                <a:latin typeface="Montserrat" pitchFamily="2" charset="0"/>
                <a:ea typeface="MS Mincho" panose="02020609040205080304" pitchFamily="49" charset="-128"/>
                <a:cs typeface="Arial" panose="020B0604020202020204" pitchFamily="34" charset="0"/>
              </a:rPr>
              <a:t>15:00 	TEA BREAK </a:t>
            </a:r>
          </a:p>
          <a:p>
            <a:pPr>
              <a:lnSpc>
                <a:spcPct val="115000"/>
              </a:lnSpc>
              <a:spcAft>
                <a:spcPts val="1000"/>
              </a:spcAft>
              <a:buNone/>
            </a:pPr>
            <a:r>
              <a:rPr lang="en-US" dirty="0">
                <a:latin typeface="Montserrat" pitchFamily="2" charset="0"/>
                <a:ea typeface="MS Mincho" panose="02020609040205080304" pitchFamily="49" charset="-128"/>
                <a:cs typeface="Arial" panose="020B0604020202020204" pitchFamily="34" charset="0"/>
              </a:rPr>
              <a:t>15:15 	Plenaries</a:t>
            </a:r>
          </a:p>
          <a:p>
            <a:pPr>
              <a:lnSpc>
                <a:spcPct val="115000"/>
              </a:lnSpc>
              <a:spcAft>
                <a:spcPts val="1000"/>
              </a:spcAft>
              <a:buNone/>
            </a:pPr>
            <a:r>
              <a:rPr lang="en-US" dirty="0">
                <a:latin typeface="Montserrat" pitchFamily="2" charset="0"/>
                <a:ea typeface="MS Mincho" panose="02020609040205080304" pitchFamily="49" charset="-128"/>
                <a:cs typeface="Arial" panose="020B0604020202020204" pitchFamily="34" charset="0"/>
              </a:rPr>
              <a:t>16:15  	Reflections from the room &amp; next steps</a:t>
            </a:r>
          </a:p>
          <a:p>
            <a:pPr>
              <a:lnSpc>
                <a:spcPct val="115000"/>
              </a:lnSpc>
              <a:spcAft>
                <a:spcPts val="1000"/>
              </a:spcAft>
              <a:buNone/>
            </a:pPr>
            <a:r>
              <a:rPr lang="en-US" sz="1800" dirty="0">
                <a:effectLst/>
                <a:latin typeface="Montserrat" pitchFamily="2" charset="0"/>
                <a:ea typeface="MS Mincho" panose="02020609040205080304" pitchFamily="49" charset="-128"/>
                <a:cs typeface="Arial" panose="020B0604020202020204" pitchFamily="34" charset="0"/>
              </a:rPr>
              <a:t>16:30 </a:t>
            </a:r>
            <a:r>
              <a:rPr lang="en-US" dirty="0">
                <a:latin typeface="Montserrat" pitchFamily="2" charset="0"/>
                <a:ea typeface="MS Mincho" panose="02020609040205080304" pitchFamily="49" charset="-128"/>
                <a:cs typeface="Arial" panose="020B0604020202020204" pitchFamily="34" charset="0"/>
              </a:rPr>
              <a:t>	CLOSE</a:t>
            </a:r>
            <a:endParaRPr lang="en-US" sz="1800" dirty="0">
              <a:effectLst/>
              <a:latin typeface="Montserrat" pitchFamily="2" charset="0"/>
              <a:ea typeface="MS Mincho" panose="02020609040205080304" pitchFamily="49" charset="-128"/>
              <a:cs typeface="Arial" panose="020B0604020202020204" pitchFamily="34" charset="0"/>
            </a:endParaRPr>
          </a:p>
          <a:p>
            <a:pPr>
              <a:lnSpc>
                <a:spcPct val="115000"/>
              </a:lnSpc>
              <a:spcAft>
                <a:spcPts val="1000"/>
              </a:spcAft>
              <a:buNone/>
            </a:pPr>
            <a:endParaRPr lang="en-GB" sz="1800" dirty="0">
              <a:effectLst/>
              <a:latin typeface="Montserrat" pitchFamily="2" charset="0"/>
              <a:ea typeface="MS Mincho" panose="02020609040205080304" pitchFamily="49" charset="-128"/>
              <a:cs typeface="Arial" panose="020B0604020202020204" pitchFamily="34" charset="0"/>
            </a:endParaRPr>
          </a:p>
        </p:txBody>
      </p:sp>
      <p:pic>
        <p:nvPicPr>
          <p:cNvPr id="2" name="Picture 2" descr="Nursing and midwifery - Incubator for Clinical Education Research">
            <a:extLst>
              <a:ext uri="{FF2B5EF4-FFF2-40B4-BE49-F238E27FC236}">
                <a16:creationId xmlns:a16="http://schemas.microsoft.com/office/drawing/2014/main" id="{E3F11EC3-4501-A815-6953-A12816C49C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2168" y="6453518"/>
            <a:ext cx="1653831" cy="29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47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58D6A-2A2B-C16D-0962-7A589DB729CF}"/>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86B6B85F-F115-D388-2DC9-AF9A512DA43D}"/>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t="6099" b="85839"/>
          <a:stretch>
            <a:fillRect/>
          </a:stretch>
        </p:blipFill>
        <p:spPr bwMode="auto">
          <a:xfrm>
            <a:off x="0" y="-7088"/>
            <a:ext cx="12192000" cy="552893"/>
          </a:xfrm>
          <a:prstGeom prst="rect">
            <a:avLst/>
          </a:prstGeom>
          <a:noFill/>
        </p:spPr>
      </p:pic>
      <p:pic>
        <p:nvPicPr>
          <p:cNvPr id="6" name="Picture 5" descr="A black and grey logo&#10;&#10;AI-generated content may be incorrect.">
            <a:extLst>
              <a:ext uri="{FF2B5EF4-FFF2-40B4-BE49-F238E27FC236}">
                <a16:creationId xmlns:a16="http://schemas.microsoft.com/office/drawing/2014/main" id="{1A30543A-3F1B-51B5-A9A7-33D2C7D6F2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84" y="74392"/>
            <a:ext cx="1436603" cy="389935"/>
          </a:xfrm>
          <a:prstGeom prst="rect">
            <a:avLst/>
          </a:prstGeom>
        </p:spPr>
      </p:pic>
      <p:sp>
        <p:nvSpPr>
          <p:cNvPr id="5" name="Title 1">
            <a:extLst>
              <a:ext uri="{FF2B5EF4-FFF2-40B4-BE49-F238E27FC236}">
                <a16:creationId xmlns:a16="http://schemas.microsoft.com/office/drawing/2014/main" id="{81018164-2A77-A0D1-2693-8BF35F310EB8}"/>
              </a:ext>
            </a:extLst>
          </p:cNvPr>
          <p:cNvSpPr txBox="1">
            <a:spLocks/>
          </p:cNvSpPr>
          <p:nvPr/>
        </p:nvSpPr>
        <p:spPr>
          <a:xfrm>
            <a:off x="271659" y="834505"/>
            <a:ext cx="5824341" cy="5909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b="1" i="0" kern="1200">
                <a:solidFill>
                  <a:srgbClr val="00A1BE"/>
                </a:solidFill>
                <a:latin typeface="Arial" charset="0"/>
                <a:ea typeface="Arial" charset="0"/>
                <a:cs typeface="Arial" charset="0"/>
              </a:defRPr>
            </a:lvl1pPr>
          </a:lstStyle>
          <a:p>
            <a:r>
              <a:rPr lang="en-GB" dirty="0">
                <a:solidFill>
                  <a:schemeClr val="tx1"/>
                </a:solidFill>
                <a:latin typeface="Montserrat"/>
                <a:cs typeface="Arial"/>
              </a:rPr>
              <a:t>Ways of working</a:t>
            </a:r>
          </a:p>
        </p:txBody>
      </p:sp>
      <p:sp>
        <p:nvSpPr>
          <p:cNvPr id="2" name="TextBox 1">
            <a:extLst>
              <a:ext uri="{FF2B5EF4-FFF2-40B4-BE49-F238E27FC236}">
                <a16:creationId xmlns:a16="http://schemas.microsoft.com/office/drawing/2014/main" id="{C09AFFBA-724B-A3DB-0217-CED531879368}"/>
              </a:ext>
            </a:extLst>
          </p:cNvPr>
          <p:cNvSpPr txBox="1"/>
          <p:nvPr/>
        </p:nvSpPr>
        <p:spPr>
          <a:xfrm>
            <a:off x="508524" y="1632505"/>
            <a:ext cx="10861225" cy="4801314"/>
          </a:xfrm>
          <a:prstGeom prst="rect">
            <a:avLst/>
          </a:prstGeom>
          <a:noFill/>
        </p:spPr>
        <p:txBody>
          <a:bodyPr wrap="square">
            <a:spAutoFit/>
          </a:bodyPr>
          <a:lstStyle/>
          <a:p>
            <a:pPr marL="285750" indent="-285750">
              <a:buFont typeface="Arial" panose="020B0604020202020204" pitchFamily="34" charset="0"/>
              <a:buChar char="•"/>
            </a:pPr>
            <a:r>
              <a:rPr lang="en-GB" dirty="0">
                <a:latin typeface="Montserrat" panose="00000500000000000000" pitchFamily="2" charset="0"/>
                <a:cs typeface="Arial" panose="020B0604020202020204" pitchFamily="34" charset="0"/>
              </a:rPr>
              <a:t>We are a very diverse set of stakeholders; our strength lies in this diversity </a:t>
            </a:r>
          </a:p>
          <a:p>
            <a:pPr marL="285750" indent="-285750">
              <a:buFont typeface="Arial" panose="020B0604020202020204" pitchFamily="34" charset="0"/>
              <a:buChar char="•"/>
            </a:pPr>
            <a:endParaRPr lang="en-GB" dirty="0">
              <a:latin typeface="Montserrat" panose="00000500000000000000" pitchFamily="2" charset="0"/>
              <a:cs typeface="Arial" panose="020B0604020202020204" pitchFamily="34" charset="0"/>
            </a:endParaRPr>
          </a:p>
          <a:p>
            <a:pPr marL="285750" indent="-285750">
              <a:buFont typeface="Arial" panose="020B0604020202020204" pitchFamily="34" charset="0"/>
              <a:buChar char="•"/>
            </a:pPr>
            <a:r>
              <a:rPr lang="en-GB" dirty="0">
                <a:latin typeface="Montserrat" panose="00000500000000000000" pitchFamily="2" charset="0"/>
                <a:cs typeface="Arial" panose="020B0604020202020204" pitchFamily="34" charset="0"/>
              </a:rPr>
              <a:t>This diversity helps ensure as many perspectives as possible shape the work we do </a:t>
            </a:r>
          </a:p>
          <a:p>
            <a:pPr marL="285750" indent="-285750">
              <a:buFont typeface="Arial" panose="020B0604020202020204" pitchFamily="34" charset="0"/>
              <a:buChar char="•"/>
            </a:pPr>
            <a:endParaRPr lang="en-GB" dirty="0">
              <a:latin typeface="Montserrat" panose="00000500000000000000" pitchFamily="2" charset="0"/>
              <a:cs typeface="Arial" panose="020B0604020202020204" pitchFamily="34" charset="0"/>
            </a:endParaRPr>
          </a:p>
          <a:p>
            <a:pPr marL="285750" indent="-285750">
              <a:buFont typeface="Arial" panose="020B0604020202020204" pitchFamily="34" charset="0"/>
              <a:buChar char="•"/>
            </a:pPr>
            <a:r>
              <a:rPr lang="en-GB" dirty="0">
                <a:latin typeface="Montserrat" panose="00000500000000000000" pitchFamily="2" charset="0"/>
                <a:cs typeface="Arial" panose="020B0604020202020204" pitchFamily="34" charset="0"/>
              </a:rPr>
              <a:t>As we discuss issues around </a:t>
            </a:r>
            <a:r>
              <a:rPr lang="en-GB" dirty="0" err="1">
                <a:latin typeface="Montserrat" panose="00000500000000000000" pitchFamily="2" charset="0"/>
                <a:cs typeface="Arial" panose="020B0604020202020204" pitchFamily="34" charset="0"/>
              </a:rPr>
              <a:t>EPICare</a:t>
            </a:r>
            <a:r>
              <a:rPr lang="en-GB" dirty="0">
                <a:latin typeface="Montserrat" panose="00000500000000000000" pitchFamily="2" charset="0"/>
                <a:cs typeface="Arial" panose="020B0604020202020204" pitchFamily="34" charset="0"/>
              </a:rPr>
              <a:t> today, we encourage adoption of a set of shared values of respect, curiosity and collaborative learning as we discuss the </a:t>
            </a:r>
            <a:r>
              <a:rPr lang="en-GB" dirty="0" err="1">
                <a:latin typeface="Montserrat" panose="00000500000000000000" pitchFamily="2" charset="0"/>
                <a:cs typeface="Arial" panose="020B0604020202020204" pitchFamily="34" charset="0"/>
              </a:rPr>
              <a:t>EPICare</a:t>
            </a:r>
            <a:r>
              <a:rPr lang="en-GB" dirty="0">
                <a:latin typeface="Montserrat" panose="00000500000000000000" pitchFamily="2" charset="0"/>
                <a:cs typeface="Arial" panose="020B0604020202020204" pitchFamily="34" charset="0"/>
              </a:rPr>
              <a:t> platform</a:t>
            </a:r>
          </a:p>
          <a:p>
            <a:pPr marL="285750" indent="-285750">
              <a:buFont typeface="Arial" panose="020B0604020202020204" pitchFamily="34" charset="0"/>
              <a:buChar char="•"/>
            </a:pPr>
            <a:endParaRPr lang="en-GB" dirty="0">
              <a:latin typeface="Montserrat" panose="00000500000000000000" pitchFamily="2" charset="0"/>
              <a:cs typeface="Arial" panose="020B0604020202020204" pitchFamily="34" charset="0"/>
            </a:endParaRPr>
          </a:p>
          <a:p>
            <a:pPr marL="285750" indent="-285750">
              <a:buFont typeface="Arial" panose="020B0604020202020204" pitchFamily="34" charset="0"/>
              <a:buChar char="•"/>
            </a:pPr>
            <a:r>
              <a:rPr lang="en-GB" dirty="0">
                <a:latin typeface="Montserrat" panose="00000500000000000000" pitchFamily="2" charset="0"/>
                <a:cs typeface="Arial" panose="020B0604020202020204" pitchFamily="34" charset="0"/>
              </a:rPr>
              <a:t>We welcome challenge, disagreement and counter views within this environment</a:t>
            </a:r>
          </a:p>
          <a:p>
            <a:pPr marL="285750" indent="-285750">
              <a:buFont typeface="Arial" panose="020B0604020202020204" pitchFamily="34" charset="0"/>
              <a:buChar char="•"/>
            </a:pPr>
            <a:endParaRPr lang="en-GB" dirty="0">
              <a:latin typeface="Montserrat" panose="00000500000000000000" pitchFamily="2" charset="0"/>
              <a:cs typeface="Arial" panose="020B0604020202020204" pitchFamily="34" charset="0"/>
            </a:endParaRPr>
          </a:p>
          <a:p>
            <a:pPr marL="285750" indent="-285750">
              <a:buFont typeface="Arial" panose="020B0604020202020204" pitchFamily="34" charset="0"/>
              <a:buChar char="•"/>
            </a:pPr>
            <a:r>
              <a:rPr lang="en-GB" dirty="0">
                <a:latin typeface="Montserrat" panose="00000500000000000000" pitchFamily="2" charset="0"/>
                <a:cs typeface="Arial" panose="020B0604020202020204" pitchFamily="34" charset="0"/>
              </a:rPr>
              <a:t>Please be mindful of others around you</a:t>
            </a:r>
          </a:p>
          <a:p>
            <a:pPr marL="285750" indent="-285750">
              <a:buFont typeface="Arial" panose="020B0604020202020204" pitchFamily="34" charset="0"/>
              <a:buChar char="•"/>
            </a:pPr>
            <a:endParaRPr lang="en-GB" dirty="0">
              <a:latin typeface="Montserrat" panose="00000500000000000000" pitchFamily="2" charset="0"/>
              <a:cs typeface="Arial" panose="020B0604020202020204" pitchFamily="34" charset="0"/>
            </a:endParaRPr>
          </a:p>
          <a:p>
            <a:pPr marL="285750" indent="-285750">
              <a:buFont typeface="Arial" panose="020B0604020202020204" pitchFamily="34" charset="0"/>
              <a:buChar char="•"/>
            </a:pPr>
            <a:r>
              <a:rPr lang="en-GB" dirty="0">
                <a:latin typeface="Montserrat" panose="00000500000000000000" pitchFamily="2" charset="0"/>
                <a:cs typeface="Arial" panose="020B0604020202020204" pitchFamily="34" charset="0"/>
              </a:rPr>
              <a:t>Use lay language where possible, and ask for clarifications</a:t>
            </a:r>
          </a:p>
          <a:p>
            <a:pPr marL="285750" indent="-285750">
              <a:buFont typeface="Arial" panose="020B0604020202020204" pitchFamily="34" charset="0"/>
              <a:buChar char="•"/>
            </a:pPr>
            <a:endParaRPr lang="en-GB" dirty="0">
              <a:latin typeface="Montserrat" panose="00000500000000000000" pitchFamily="2" charset="0"/>
              <a:cs typeface="Arial" panose="020B0604020202020204" pitchFamily="34" charset="0"/>
            </a:endParaRPr>
          </a:p>
          <a:p>
            <a:pPr marL="285750" indent="-285750">
              <a:buFont typeface="Arial" panose="020B0604020202020204" pitchFamily="34" charset="0"/>
              <a:buChar char="•"/>
            </a:pPr>
            <a:r>
              <a:rPr lang="en-GB" dirty="0">
                <a:latin typeface="Montserrat" panose="00000500000000000000" pitchFamily="2" charset="0"/>
                <a:cs typeface="Arial" panose="020B0604020202020204" pitchFamily="34" charset="0"/>
              </a:rPr>
              <a:t>Taking breaks, stepping out, etc are all acceptable and expected</a:t>
            </a:r>
          </a:p>
          <a:p>
            <a:pPr marL="285750" indent="-285750">
              <a:buFont typeface="Arial" panose="020B0604020202020204" pitchFamily="34" charset="0"/>
              <a:buChar char="•"/>
            </a:pPr>
            <a:endParaRPr lang="en-GB" dirty="0">
              <a:latin typeface="Montserrat" panose="00000500000000000000" pitchFamily="2" charset="0"/>
              <a:cs typeface="Arial" panose="020B0604020202020204" pitchFamily="34" charset="0"/>
            </a:endParaRPr>
          </a:p>
          <a:p>
            <a:pPr marL="285750" indent="-285750">
              <a:buFont typeface="Arial" panose="020B0604020202020204" pitchFamily="34" charset="0"/>
              <a:buChar char="•"/>
            </a:pPr>
            <a:r>
              <a:rPr lang="en-GB" dirty="0">
                <a:latin typeface="Montserrat" panose="00000500000000000000" pitchFamily="2" charset="0"/>
                <a:cs typeface="Arial" panose="020B0604020202020204" pitchFamily="34" charset="0"/>
              </a:rPr>
              <a:t>We welcome your feedback!</a:t>
            </a:r>
          </a:p>
          <a:p>
            <a:endParaRPr lang="en-GB" dirty="0">
              <a:latin typeface="Montserrat" panose="00000500000000000000" pitchFamily="2" charset="0"/>
              <a:cs typeface="Arial" panose="020B0604020202020204" pitchFamily="34" charset="0"/>
            </a:endParaRPr>
          </a:p>
        </p:txBody>
      </p:sp>
      <p:pic>
        <p:nvPicPr>
          <p:cNvPr id="3" name="Picture 2" descr="Nursing and midwifery - Incubator for Clinical Education Research">
            <a:extLst>
              <a:ext uri="{FF2B5EF4-FFF2-40B4-BE49-F238E27FC236}">
                <a16:creationId xmlns:a16="http://schemas.microsoft.com/office/drawing/2014/main" id="{849CDEAF-4EBF-13B3-12C2-00B9C24EEE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2168" y="6453518"/>
            <a:ext cx="1653831" cy="29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140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dqc5vt6c2k73b6sngc1vwqby3348f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7.png"/></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74.png"/></Relationships>
</file>

<file path=ppt/webextensions/taskpanes.xml><?xml version="1.0" encoding="utf-8"?>
<wetp:taskpanes xmlns:wetp="http://schemas.microsoft.com/office/webextensions/taskpanes/2010/11">
  <wetp:taskpane dockstate="right" visibility="0" width="350"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BC0741F-B07D-46E9-BE1B-FB38D0AD6A00}">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791B0CC1-8F59-40BD-9924-426ADEF6A359}">
  <we:reference id="4f6160f0-3339-47d0-9fd2-7d10a3e86c34" version="4.3.0.0" store="EXCatalog" storeType="EXCatalog"/>
  <we:alternateReferences>
    <we:reference id="WA104379261" version="4.3.0.0" store="en-GB" storeType="OMEX"/>
  </we:alternateReferences>
  <we:properties>
    <we:property name="MENTIMETER_QUESTION_ID_KEY" value="&quot;yix2pkana4bp&quot;"/>
  </we:properties>
  <we:bindings/>
  <we:snapshot xmlns:r="http://schemas.openxmlformats.org/officeDocument/2006/relationships" r:embed="rId1"/>
</we:webextension>
</file>

<file path=ppt/webextensions/webextension3.xml><?xml version="1.0" encoding="utf-8"?>
<we:webextension xmlns:we="http://schemas.microsoft.com/office/webextensions/webextension/2010/11" id="{126B35B8-8FC2-4178-B7D2-D9E16FF76E2E}">
  <we:reference id="4f6160f0-3339-47d0-9fd2-7d10a3e86c34" version="4.3.0.0" store="EXCatalog" storeType="EXCatalog"/>
  <we:alternateReferences>
    <we:reference id="WA104379261" version="4.3.0.0" store="en-GB" storeType="OMEX"/>
  </we:alternateReferences>
  <we:properties>
    <we:property name="MENTIMETER_QUESTION_ID_KEY" value="&quot;y62r1kr1v2nh&quot;"/>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F5791B9F78EA46B44ACD8960B8F739" ma:contentTypeVersion="12" ma:contentTypeDescription="Create a new document." ma:contentTypeScope="" ma:versionID="398cfa7a6440e41ed7dd41b5b9a13f3a">
  <xsd:schema xmlns:xsd="http://www.w3.org/2001/XMLSchema" xmlns:xs="http://www.w3.org/2001/XMLSchema" xmlns:p="http://schemas.microsoft.com/office/2006/metadata/properties" xmlns:ns2="9cbb49fb-7fdf-4248-a286-60aef057c559" targetNamespace="http://schemas.microsoft.com/office/2006/metadata/properties" ma:root="true" ma:fieldsID="2ef38585f96f4277727f46a725f416f5" ns2:_="">
    <xsd:import namespace="9cbb49fb-7fdf-4248-a286-60aef057c55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bb49fb-7fdf-4248-a286-60aef057c5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79a89b1-2c2c-4f7f-9bd7-7914fb13a02b"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cbb49fb-7fdf-4248-a286-60aef057c55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624078-D46C-40D9-B7AE-7A45987C0F7C}"/>
</file>

<file path=customXml/itemProps2.xml><?xml version="1.0" encoding="utf-8"?>
<ds:datastoreItem xmlns:ds="http://schemas.openxmlformats.org/officeDocument/2006/customXml" ds:itemID="{26C9AC11-9289-4A6D-89C2-F3D428D58092}">
  <ds:schemaRefs>
    <ds:schemaRef ds:uri="c8dd3878-118d-42d4-a50a-fa28e3c5cb83"/>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63FD709-A580-4A8B-8491-AD2CA58853AA}">
  <ds:schemaRefs>
    <ds:schemaRef ds:uri="http://schemas.microsoft.com/sharepoint/v3/contenttype/forms"/>
  </ds:schemaRefs>
</ds:datastoreItem>
</file>

<file path=docMetadata/LabelInfo.xml><?xml version="1.0" encoding="utf-8"?>
<clbl:labelList xmlns:clbl="http://schemas.microsoft.com/office/2020/mipLabelMetadata">
  <clbl:label id="{1faf88fe-a998-4c5b-93c9-210a11d9a5c2}" enabled="0" method="" siteId="{1faf88fe-a998-4c5b-93c9-210a11d9a5c2}" removed="1"/>
</clbl:labelList>
</file>

<file path=docProps/app.xml><?xml version="1.0" encoding="utf-8"?>
<Properties xmlns="http://schemas.openxmlformats.org/officeDocument/2006/extended-properties" xmlns:vt="http://schemas.openxmlformats.org/officeDocument/2006/docPropsVTypes">
  <Template/>
  <TotalTime>0</TotalTime>
  <Words>2793</Words>
  <Application>Microsoft Office PowerPoint</Application>
  <PresentationFormat>Widescreen</PresentationFormat>
  <Paragraphs>374</Paragraphs>
  <Slides>67</Slides>
  <Notes>8</Notes>
  <HiddenSlides>1</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67</vt:i4>
      </vt:variant>
    </vt:vector>
  </HeadingPairs>
  <TitlesOfParts>
    <vt:vector size="74" baseType="lpstr">
      <vt:lpstr>Montserrat</vt:lpstr>
      <vt:lpstr>Wingdings</vt:lpstr>
      <vt:lpstr>Calibri</vt:lpstr>
      <vt:lpstr>Aptos Display</vt:lpstr>
      <vt:lpstr>Arial</vt:lpstr>
      <vt:lpstr>Aptos</vt:lpstr>
      <vt:lpstr>Office Theme</vt:lpstr>
      <vt:lpstr>Investigator+ meeting 19 March 2026 www.epicaremh.org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11:20–11:50 — Introduction to EPICare &amp; progress updates   </vt:lpstr>
      <vt:lpstr>11:20–11:25 EPICare overview &amp; progress updates (Rachel Upthegrove)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11:25–11:30 EPICare scientific aims (Lowri Griffiths)   </vt:lpstr>
      <vt:lpstr> Scientific Aims</vt:lpstr>
      <vt:lpstr>PowerPoint Presentation</vt:lpstr>
      <vt:lpstr>11:30–11:35 Dashboard demonstration – Nottingham (Clement Owuamalam)    </vt:lpstr>
      <vt:lpstr>11:35–11:40 Dashboard demonstration –  RiO integration (Charles Waddington)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11:40–11:45 Clinical perspective (Zia Katshu)   </vt:lpstr>
      <vt:lpstr>PowerPoint Presentation</vt:lpstr>
      <vt:lpstr>PowerPoint Presentation</vt:lpstr>
      <vt:lpstr>PowerPoint Presentation</vt:lpstr>
      <vt:lpstr>PowerPoint Presentation</vt:lpstr>
      <vt:lpstr>PowerPoint Presentation</vt:lpstr>
      <vt:lpstr>PowerPoint Presentation</vt:lpstr>
      <vt:lpstr>11:45–11:50 PPIE Perspectives (Sophie Allan)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Plenary talks - From hospital to community, and sickness to prevention   </vt:lpstr>
      <vt:lpstr>From Hospital to Community:   Dr Alison Brabban, National Clinical Advisor – Adult Mental Health, NHS England    </vt:lpstr>
      <vt:lpstr>From Sickness to Prevention: The Social Determinants of Psychosis.   Prof James Kirkbride, Division of Psychiatry, UCL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Kirkbride, James</dc:creator>
  <cp:lastModifiedBy>James Kirkbride</cp:lastModifiedBy>
  <cp:revision>8</cp:revision>
  <dcterms:created xsi:type="dcterms:W3CDTF">2025-01-23T13:47:24Z</dcterms:created>
  <dcterms:modified xsi:type="dcterms:W3CDTF">2026-03-19T11:59:18Z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0x0101005BF5791B9F78EA46B44ACD8960B8F739</vt:lpwstr>
  </property>
  <property fmtid="{D5CDD505-2E9C-101B-9397-08002B2CF9AE}" pid="3" name="MediaServiceImageTags">
    <vt:lpwstr/>
  </property>
</Properties>
</file>