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25"/>
  </p:notesMasterIdLst>
  <p:sldIdLst>
    <p:sldId id="256" r:id="rId5"/>
    <p:sldId id="704" r:id="rId6"/>
    <p:sldId id="259" r:id="rId7"/>
    <p:sldId id="263" r:id="rId8"/>
    <p:sldId id="265" r:id="rId9"/>
    <p:sldId id="322" r:id="rId10"/>
    <p:sldId id="323" r:id="rId11"/>
    <p:sldId id="705" r:id="rId12"/>
    <p:sldId id="710" r:id="rId13"/>
    <p:sldId id="714" r:id="rId14"/>
    <p:sldId id="293" r:id="rId15"/>
    <p:sldId id="335" r:id="rId16"/>
    <p:sldId id="715" r:id="rId17"/>
    <p:sldId id="296" r:id="rId18"/>
    <p:sldId id="298" r:id="rId19"/>
    <p:sldId id="709" r:id="rId20"/>
    <p:sldId id="703" r:id="rId21"/>
    <p:sldId id="707" r:id="rId22"/>
    <p:sldId id="716" r:id="rId23"/>
    <p:sldId id="7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E45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1EDCD1-FF62-4B7E-BA55-D87CFE2B2BD5}" v="58" dt="2026-03-19T09:22:36.239"/>
    <p1510:client id="{A2556300-360B-44BB-8E84-29C277A53CE3}" v="998" dt="2026-03-18T21:38:24.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45" d="100"/>
          <a:sy n="145" d="100"/>
        </p:scale>
        <p:origin x="69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Kirkbride" userId="edcc102c-2663-42f4-b920-add477987f29" providerId="ADAL" clId="{15D2B68E-0951-49C8-B3A2-07FBB1B80EDF}"/>
    <pc:docChg chg="modSld">
      <pc:chgData name="James Kirkbride" userId="edcc102c-2663-42f4-b920-add477987f29" providerId="ADAL" clId="{15D2B68E-0951-49C8-B3A2-07FBB1B80EDF}" dt="2026-03-19T09:22:36.239" v="63" actId="20577"/>
      <pc:docMkLst>
        <pc:docMk/>
      </pc:docMkLst>
      <pc:sldChg chg="modSp mod">
        <pc:chgData name="James Kirkbride" userId="edcc102c-2663-42f4-b920-add477987f29" providerId="ADAL" clId="{15D2B68E-0951-49C8-B3A2-07FBB1B80EDF}" dt="2026-03-19T09:21:00.692" v="5" actId="20577"/>
        <pc:sldMkLst>
          <pc:docMk/>
          <pc:sldMk cId="0" sldId="296"/>
        </pc:sldMkLst>
        <pc:spChg chg="mod">
          <ac:chgData name="James Kirkbride" userId="edcc102c-2663-42f4-b920-add477987f29" providerId="ADAL" clId="{15D2B68E-0951-49C8-B3A2-07FBB1B80EDF}" dt="2026-03-19T09:21:00.692" v="5" actId="20577"/>
          <ac:spMkLst>
            <pc:docMk/>
            <pc:sldMk cId="0" sldId="296"/>
            <ac:spMk id="4" creationId="{CBA50F5E-6982-265F-1DE3-90BFCED2DE51}"/>
          </ac:spMkLst>
        </pc:spChg>
      </pc:sldChg>
      <pc:sldChg chg="modSp mod">
        <pc:chgData name="James Kirkbride" userId="edcc102c-2663-42f4-b920-add477987f29" providerId="ADAL" clId="{15D2B68E-0951-49C8-B3A2-07FBB1B80EDF}" dt="2026-03-19T09:20:49.329" v="1" actId="20577"/>
        <pc:sldMkLst>
          <pc:docMk/>
          <pc:sldMk cId="4136176522" sldId="335"/>
        </pc:sldMkLst>
        <pc:spChg chg="mod">
          <ac:chgData name="James Kirkbride" userId="edcc102c-2663-42f4-b920-add477987f29" providerId="ADAL" clId="{15D2B68E-0951-49C8-B3A2-07FBB1B80EDF}" dt="2026-03-19T09:20:49.329" v="1" actId="20577"/>
          <ac:spMkLst>
            <pc:docMk/>
            <pc:sldMk cId="4136176522" sldId="335"/>
            <ac:spMk id="3" creationId="{5EE82604-1C6C-87EB-8C0C-37B1ADFDDEFC}"/>
          </ac:spMkLst>
        </pc:spChg>
      </pc:sldChg>
      <pc:sldChg chg="modSp">
        <pc:chgData name="James Kirkbride" userId="edcc102c-2663-42f4-b920-add477987f29" providerId="ADAL" clId="{15D2B68E-0951-49C8-B3A2-07FBB1B80EDF}" dt="2026-03-19T09:22:11.231" v="6" actId="20577"/>
        <pc:sldMkLst>
          <pc:docMk/>
          <pc:sldMk cId="1892443210" sldId="703"/>
        </pc:sldMkLst>
        <pc:spChg chg="mod">
          <ac:chgData name="James Kirkbride" userId="edcc102c-2663-42f4-b920-add477987f29" providerId="ADAL" clId="{15D2B68E-0951-49C8-B3A2-07FBB1B80EDF}" dt="2026-03-19T09:22:11.231" v="6" actId="20577"/>
          <ac:spMkLst>
            <pc:docMk/>
            <pc:sldMk cId="1892443210" sldId="703"/>
            <ac:spMk id="8" creationId="{14E651EA-F022-F881-5494-3DA36A2C33FD}"/>
          </ac:spMkLst>
        </pc:spChg>
      </pc:sldChg>
      <pc:sldChg chg="modSp">
        <pc:chgData name="James Kirkbride" userId="edcc102c-2663-42f4-b920-add477987f29" providerId="ADAL" clId="{15D2B68E-0951-49C8-B3A2-07FBB1B80EDF}" dt="2026-03-19T09:22:36.239" v="63" actId="20577"/>
        <pc:sldMkLst>
          <pc:docMk/>
          <pc:sldMk cId="3103789088" sldId="707"/>
        </pc:sldMkLst>
        <pc:spChg chg="mod">
          <ac:chgData name="James Kirkbride" userId="edcc102c-2663-42f4-b920-add477987f29" providerId="ADAL" clId="{15D2B68E-0951-49C8-B3A2-07FBB1B80EDF}" dt="2026-03-19T09:22:36.239" v="63" actId="20577"/>
          <ac:spMkLst>
            <pc:docMk/>
            <pc:sldMk cId="3103789088" sldId="707"/>
            <ac:spMk id="8" creationId="{FEEFBA2B-703E-63D6-47E3-3E9E7A989477}"/>
          </ac:spMkLst>
        </pc:spChg>
      </pc:sldChg>
      <pc:sldChg chg="modSp mod">
        <pc:chgData name="James Kirkbride" userId="edcc102c-2663-42f4-b920-add477987f29" providerId="ADAL" clId="{15D2B68E-0951-49C8-B3A2-07FBB1B80EDF}" dt="2026-03-19T09:20:54.662" v="3" actId="20577"/>
        <pc:sldMkLst>
          <pc:docMk/>
          <pc:sldMk cId="1907309308" sldId="715"/>
        </pc:sldMkLst>
        <pc:spChg chg="mod">
          <ac:chgData name="James Kirkbride" userId="edcc102c-2663-42f4-b920-add477987f29" providerId="ADAL" clId="{15D2B68E-0951-49C8-B3A2-07FBB1B80EDF}" dt="2026-03-19T09:20:54.662" v="3" actId="20577"/>
          <ac:spMkLst>
            <pc:docMk/>
            <pc:sldMk cId="1907309308" sldId="715"/>
            <ac:spMk id="4" creationId="{ACE02643-6B62-B6D6-B373-E0E6D3566E4F}"/>
          </ac:spMkLst>
        </pc:spChg>
      </pc:sldChg>
    </pc:docChg>
  </pc:docChgLst>
  <pc:docChgLst>
    <pc:chgData name="James Kirkbride" userId="edcc102c-2663-42f4-b920-add477987f29" providerId="ADAL" clId="{90183DEE-51E7-429A-8A5D-8A0F4290804B}"/>
    <pc:docChg chg="undo custSel addSld delSld modSld sldOrd">
      <pc:chgData name="James Kirkbride" userId="edcc102c-2663-42f4-b920-add477987f29" providerId="ADAL" clId="{90183DEE-51E7-429A-8A5D-8A0F4290804B}" dt="2026-03-18T21:38:40.173" v="1536" actId="478"/>
      <pc:docMkLst>
        <pc:docMk/>
      </pc:docMkLst>
      <pc:sldChg chg="addSp delSp modSp mod">
        <pc:chgData name="James Kirkbride" userId="edcc102c-2663-42f4-b920-add477987f29" providerId="ADAL" clId="{90183DEE-51E7-429A-8A5D-8A0F4290804B}" dt="2026-03-18T21:24:33.014" v="857"/>
        <pc:sldMkLst>
          <pc:docMk/>
          <pc:sldMk cId="2199244274" sldId="256"/>
        </pc:sldMkLst>
        <pc:spChg chg="mod">
          <ac:chgData name="James Kirkbride" userId="edcc102c-2663-42f4-b920-add477987f29" providerId="ADAL" clId="{90183DEE-51E7-429A-8A5D-8A0F4290804B}" dt="2026-03-18T21:11:47.370" v="76" actId="20577"/>
          <ac:spMkLst>
            <pc:docMk/>
            <pc:sldMk cId="2199244274" sldId="256"/>
            <ac:spMk id="2" creationId="{BAC23BBF-7C76-603D-FF22-E2AD38D144AC}"/>
          </ac:spMkLst>
        </pc:spChg>
        <pc:picChg chg="del">
          <ac:chgData name="James Kirkbride" userId="edcc102c-2663-42f4-b920-add477987f29" providerId="ADAL" clId="{90183DEE-51E7-429A-8A5D-8A0F4290804B}" dt="2026-03-18T21:24:32.803" v="856" actId="478"/>
          <ac:picMkLst>
            <pc:docMk/>
            <pc:sldMk cId="2199244274" sldId="256"/>
            <ac:picMk id="5" creationId="{BE8EE529-FE0B-CA57-78AA-3F507D01AAA1}"/>
          </ac:picMkLst>
        </pc:picChg>
        <pc:picChg chg="add mod">
          <ac:chgData name="James Kirkbride" userId="edcc102c-2663-42f4-b920-add477987f29" providerId="ADAL" clId="{90183DEE-51E7-429A-8A5D-8A0F4290804B}" dt="2026-03-18T21:24:33.014" v="857"/>
          <ac:picMkLst>
            <pc:docMk/>
            <pc:sldMk cId="2199244274" sldId="256"/>
            <ac:picMk id="6" creationId="{1B6A4460-48FB-44B4-2A22-6529553331A2}"/>
          </ac:picMkLst>
        </pc:picChg>
      </pc:sldChg>
      <pc:sldChg chg="addSp delSp modSp mod">
        <pc:chgData name="James Kirkbride" userId="edcc102c-2663-42f4-b920-add477987f29" providerId="ADAL" clId="{90183DEE-51E7-429A-8A5D-8A0F4290804B}" dt="2026-03-18T21:24:39.470" v="861"/>
        <pc:sldMkLst>
          <pc:docMk/>
          <pc:sldMk cId="0" sldId="259"/>
        </pc:sldMkLst>
        <pc:grpChg chg="del">
          <ac:chgData name="James Kirkbride" userId="edcc102c-2663-42f4-b920-add477987f29" providerId="ADAL" clId="{90183DEE-51E7-429A-8A5D-8A0F4290804B}" dt="2026-03-18T21:12:28.405" v="157" actId="478"/>
          <ac:grpSpMkLst>
            <pc:docMk/>
            <pc:sldMk cId="0" sldId="259"/>
            <ac:grpSpMk id="10" creationId="{B52D145C-FB51-EBD4-A81D-F82FA8384BD0}"/>
          </ac:grpSpMkLst>
        </pc:grpChg>
        <pc:picChg chg="add mod">
          <ac:chgData name="James Kirkbride" userId="edcc102c-2663-42f4-b920-add477987f29" providerId="ADAL" clId="{90183DEE-51E7-429A-8A5D-8A0F4290804B}" dt="2026-03-18T21:24:39.470" v="861"/>
          <ac:picMkLst>
            <pc:docMk/>
            <pc:sldMk cId="0" sldId="259"/>
            <ac:picMk id="2" creationId="{D417E535-AF15-F358-EF99-21297909EAAD}"/>
          </ac:picMkLst>
        </pc:picChg>
        <pc:picChg chg="del">
          <ac:chgData name="James Kirkbride" userId="edcc102c-2663-42f4-b920-add477987f29" providerId="ADAL" clId="{90183DEE-51E7-429A-8A5D-8A0F4290804B}" dt="2026-03-18T21:24:39.330" v="860" actId="478"/>
          <ac:picMkLst>
            <pc:docMk/>
            <pc:sldMk cId="0" sldId="259"/>
            <ac:picMk id="1288" creationId="{00000000-0000-0000-0000-000000000000}"/>
          </ac:picMkLst>
        </pc:picChg>
      </pc:sldChg>
      <pc:sldChg chg="addSp delSp modSp mod">
        <pc:chgData name="James Kirkbride" userId="edcc102c-2663-42f4-b920-add477987f29" providerId="ADAL" clId="{90183DEE-51E7-429A-8A5D-8A0F4290804B}" dt="2026-03-18T21:24:43.098" v="863"/>
        <pc:sldMkLst>
          <pc:docMk/>
          <pc:sldMk cId="0" sldId="263"/>
        </pc:sldMkLst>
        <pc:grpChg chg="del">
          <ac:chgData name="James Kirkbride" userId="edcc102c-2663-42f4-b920-add477987f29" providerId="ADAL" clId="{90183DEE-51E7-429A-8A5D-8A0F4290804B}" dt="2026-03-18T21:12:32.426" v="158" actId="478"/>
          <ac:grpSpMkLst>
            <pc:docMk/>
            <pc:sldMk cId="0" sldId="263"/>
            <ac:grpSpMk id="11" creationId="{9BB51E55-18B5-E5F8-ACB4-E01EF7B435AB}"/>
          </ac:grpSpMkLst>
        </pc:grpChg>
        <pc:picChg chg="add mod">
          <ac:chgData name="James Kirkbride" userId="edcc102c-2663-42f4-b920-add477987f29" providerId="ADAL" clId="{90183DEE-51E7-429A-8A5D-8A0F4290804B}" dt="2026-03-18T21:24:43.098" v="863"/>
          <ac:picMkLst>
            <pc:docMk/>
            <pc:sldMk cId="0" sldId="263"/>
            <ac:picMk id="2" creationId="{2B9F1F97-CA6F-2FF6-A136-123BBD0BF571}"/>
          </ac:picMkLst>
        </pc:picChg>
        <pc:picChg chg="del">
          <ac:chgData name="James Kirkbride" userId="edcc102c-2663-42f4-b920-add477987f29" providerId="ADAL" clId="{90183DEE-51E7-429A-8A5D-8A0F4290804B}" dt="2026-03-18T21:24:42.987" v="862" actId="478"/>
          <ac:picMkLst>
            <pc:docMk/>
            <pc:sldMk cId="0" sldId="263"/>
            <ac:picMk id="1345" creationId="{00000000-0000-0000-0000-000000000000}"/>
          </ac:picMkLst>
        </pc:picChg>
      </pc:sldChg>
      <pc:sldChg chg="del">
        <pc:chgData name="James Kirkbride" userId="edcc102c-2663-42f4-b920-add477987f29" providerId="ADAL" clId="{90183DEE-51E7-429A-8A5D-8A0F4290804B}" dt="2026-03-18T21:12:36.069" v="159" actId="47"/>
        <pc:sldMkLst>
          <pc:docMk/>
          <pc:sldMk cId="0" sldId="264"/>
        </pc:sldMkLst>
      </pc:sldChg>
      <pc:sldChg chg="addSp delSp modSp mod">
        <pc:chgData name="James Kirkbride" userId="edcc102c-2663-42f4-b920-add477987f29" providerId="ADAL" clId="{90183DEE-51E7-429A-8A5D-8A0F4290804B}" dt="2026-03-18T21:24:46.581" v="865"/>
        <pc:sldMkLst>
          <pc:docMk/>
          <pc:sldMk cId="0" sldId="265"/>
        </pc:sldMkLst>
        <pc:grpChg chg="del">
          <ac:chgData name="James Kirkbride" userId="edcc102c-2663-42f4-b920-add477987f29" providerId="ADAL" clId="{90183DEE-51E7-429A-8A5D-8A0F4290804B}" dt="2026-03-18T21:12:46.199" v="160" actId="478"/>
          <ac:grpSpMkLst>
            <pc:docMk/>
            <pc:sldMk cId="0" sldId="265"/>
            <ac:grpSpMk id="18" creationId="{D87B9977-73D4-5FBB-4785-94E4EF4B85B0}"/>
          </ac:grpSpMkLst>
        </pc:grpChg>
        <pc:picChg chg="add mod">
          <ac:chgData name="James Kirkbride" userId="edcc102c-2663-42f4-b920-add477987f29" providerId="ADAL" clId="{90183DEE-51E7-429A-8A5D-8A0F4290804B}" dt="2026-03-18T21:24:46.581" v="865"/>
          <ac:picMkLst>
            <pc:docMk/>
            <pc:sldMk cId="0" sldId="265"/>
            <ac:picMk id="2" creationId="{6A072B3F-916A-03FE-3B6E-3D1CB25C490D}"/>
          </ac:picMkLst>
        </pc:picChg>
        <pc:picChg chg="del">
          <ac:chgData name="James Kirkbride" userId="edcc102c-2663-42f4-b920-add477987f29" providerId="ADAL" clId="{90183DEE-51E7-429A-8A5D-8A0F4290804B}" dt="2026-03-18T21:24:46.448" v="864" actId="478"/>
          <ac:picMkLst>
            <pc:docMk/>
            <pc:sldMk cId="0" sldId="265"/>
            <ac:picMk id="1367" creationId="{00000000-0000-0000-0000-000000000000}"/>
          </ac:picMkLst>
        </pc:picChg>
      </pc:sldChg>
      <pc:sldChg chg="addSp delSp modSp mod">
        <pc:chgData name="James Kirkbride" userId="edcc102c-2663-42f4-b920-add477987f29" providerId="ADAL" clId="{90183DEE-51E7-429A-8A5D-8A0F4290804B}" dt="2026-03-18T21:25:09.228" v="875"/>
        <pc:sldMkLst>
          <pc:docMk/>
          <pc:sldMk cId="0" sldId="293"/>
        </pc:sldMkLst>
        <pc:grpChg chg="del">
          <ac:chgData name="James Kirkbride" userId="edcc102c-2663-42f4-b920-add477987f29" providerId="ADAL" clId="{90183DEE-51E7-429A-8A5D-8A0F4290804B}" dt="2026-03-18T21:14:20.056" v="288" actId="478"/>
          <ac:grpSpMkLst>
            <pc:docMk/>
            <pc:sldMk cId="0" sldId="293"/>
            <ac:grpSpMk id="10" creationId="{13D5B5FA-32D6-FBF3-A461-C23956D58545}"/>
          </ac:grpSpMkLst>
        </pc:grpChg>
        <pc:picChg chg="add mod">
          <ac:chgData name="James Kirkbride" userId="edcc102c-2663-42f4-b920-add477987f29" providerId="ADAL" clId="{90183DEE-51E7-429A-8A5D-8A0F4290804B}" dt="2026-03-18T21:25:09.228" v="875"/>
          <ac:picMkLst>
            <pc:docMk/>
            <pc:sldMk cId="0" sldId="293"/>
            <ac:picMk id="2" creationId="{9360BD4F-533B-A672-4DFD-9D42C7D0A752}"/>
          </ac:picMkLst>
        </pc:picChg>
        <pc:picChg chg="del">
          <ac:chgData name="James Kirkbride" userId="edcc102c-2663-42f4-b920-add477987f29" providerId="ADAL" clId="{90183DEE-51E7-429A-8A5D-8A0F4290804B}" dt="2026-03-18T21:25:09.015" v="874" actId="478"/>
          <ac:picMkLst>
            <pc:docMk/>
            <pc:sldMk cId="0" sldId="293"/>
            <ac:picMk id="1719" creationId="{00000000-0000-0000-0000-000000000000}"/>
          </ac:picMkLst>
        </pc:picChg>
      </pc:sldChg>
      <pc:sldChg chg="addSp delSp modSp mod">
        <pc:chgData name="James Kirkbride" userId="edcc102c-2663-42f4-b920-add477987f29" providerId="ADAL" clId="{90183DEE-51E7-429A-8A5D-8A0F4290804B}" dt="2026-03-18T21:30:31.416" v="1120" actId="1035"/>
        <pc:sldMkLst>
          <pc:docMk/>
          <pc:sldMk cId="0" sldId="296"/>
        </pc:sldMkLst>
        <pc:spChg chg="add mod">
          <ac:chgData name="James Kirkbride" userId="edcc102c-2663-42f4-b920-add477987f29" providerId="ADAL" clId="{90183DEE-51E7-429A-8A5D-8A0F4290804B}" dt="2026-03-18T21:29:13.088" v="1035" actId="14100"/>
          <ac:spMkLst>
            <pc:docMk/>
            <pc:sldMk cId="0" sldId="296"/>
            <ac:spMk id="4" creationId="{CBA50F5E-6982-265F-1DE3-90BFCED2DE51}"/>
          </ac:spMkLst>
        </pc:spChg>
        <pc:spChg chg="mod">
          <ac:chgData name="James Kirkbride" userId="edcc102c-2663-42f4-b920-add477987f29" providerId="ADAL" clId="{90183DEE-51E7-429A-8A5D-8A0F4290804B}" dt="2026-03-18T21:30:31.416" v="1120" actId="1035"/>
          <ac:spMkLst>
            <pc:docMk/>
            <pc:sldMk cId="0" sldId="296"/>
            <ac:spMk id="17" creationId="{CAF68C9C-8990-AFDE-42F2-6DA3F4A57F50}"/>
          </ac:spMkLst>
        </pc:spChg>
        <pc:spChg chg="mod">
          <ac:chgData name="James Kirkbride" userId="edcc102c-2663-42f4-b920-add477987f29" providerId="ADAL" clId="{90183DEE-51E7-429A-8A5D-8A0F4290804B}" dt="2026-03-18T21:30:31.416" v="1120" actId="1035"/>
          <ac:spMkLst>
            <pc:docMk/>
            <pc:sldMk cId="0" sldId="296"/>
            <ac:spMk id="18" creationId="{A37487C0-6DD2-5E06-2F2B-C66166B5BC5A}"/>
          </ac:spMkLst>
        </pc:spChg>
        <pc:spChg chg="mod">
          <ac:chgData name="James Kirkbride" userId="edcc102c-2663-42f4-b920-add477987f29" providerId="ADAL" clId="{90183DEE-51E7-429A-8A5D-8A0F4290804B}" dt="2026-03-18T21:30:31.416" v="1120" actId="1035"/>
          <ac:spMkLst>
            <pc:docMk/>
            <pc:sldMk cId="0" sldId="296"/>
            <ac:spMk id="19" creationId="{3F17426A-DB9D-264B-C96D-34ADA0BA94A5}"/>
          </ac:spMkLst>
        </pc:spChg>
        <pc:spChg chg="mod">
          <ac:chgData name="James Kirkbride" userId="edcc102c-2663-42f4-b920-add477987f29" providerId="ADAL" clId="{90183DEE-51E7-429A-8A5D-8A0F4290804B}" dt="2026-03-18T21:30:31.416" v="1120" actId="1035"/>
          <ac:spMkLst>
            <pc:docMk/>
            <pc:sldMk cId="0" sldId="296"/>
            <ac:spMk id="20" creationId="{6C7C6381-179C-ADBB-7E21-FE8B7973D872}"/>
          </ac:spMkLst>
        </pc:spChg>
        <pc:spChg chg="mod">
          <ac:chgData name="James Kirkbride" userId="edcc102c-2663-42f4-b920-add477987f29" providerId="ADAL" clId="{90183DEE-51E7-429A-8A5D-8A0F4290804B}" dt="2026-03-18T21:30:31.416" v="1120" actId="1035"/>
          <ac:spMkLst>
            <pc:docMk/>
            <pc:sldMk cId="0" sldId="296"/>
            <ac:spMk id="1774" creationId="{00000000-0000-0000-0000-000000000000}"/>
          </ac:spMkLst>
        </pc:spChg>
        <pc:grpChg chg="del">
          <ac:chgData name="James Kirkbride" userId="edcc102c-2663-42f4-b920-add477987f29" providerId="ADAL" clId="{90183DEE-51E7-429A-8A5D-8A0F4290804B}" dt="2026-03-18T21:15:04.669" v="296" actId="478"/>
          <ac:grpSpMkLst>
            <pc:docMk/>
            <pc:sldMk cId="0" sldId="296"/>
            <ac:grpSpMk id="30" creationId="{6E708ECE-4F55-5F85-E966-471380EBE476}"/>
          </ac:grpSpMkLst>
        </pc:grpChg>
        <pc:graphicFrameChg chg="mod">
          <ac:chgData name="James Kirkbride" userId="edcc102c-2663-42f4-b920-add477987f29" providerId="ADAL" clId="{90183DEE-51E7-429A-8A5D-8A0F4290804B}" dt="2026-03-18T21:30:31.416" v="1120" actId="1035"/>
          <ac:graphicFrameMkLst>
            <pc:docMk/>
            <pc:sldMk cId="0" sldId="296"/>
            <ac:graphicFrameMk id="12" creationId="{AC072517-72DC-0FB4-B547-4E06A7004F83}"/>
          </ac:graphicFrameMkLst>
        </pc:graphicFrameChg>
        <pc:graphicFrameChg chg="mod">
          <ac:chgData name="James Kirkbride" userId="edcc102c-2663-42f4-b920-add477987f29" providerId="ADAL" clId="{90183DEE-51E7-429A-8A5D-8A0F4290804B}" dt="2026-03-18T21:30:31.416" v="1120" actId="1035"/>
          <ac:graphicFrameMkLst>
            <pc:docMk/>
            <pc:sldMk cId="0" sldId="296"/>
            <ac:graphicFrameMk id="13" creationId="{AB34F52C-E7AA-9DA9-E4C8-35CE42F2C23D}"/>
          </ac:graphicFrameMkLst>
        </pc:graphicFrameChg>
        <pc:graphicFrameChg chg="mod">
          <ac:chgData name="James Kirkbride" userId="edcc102c-2663-42f4-b920-add477987f29" providerId="ADAL" clId="{90183DEE-51E7-429A-8A5D-8A0F4290804B}" dt="2026-03-18T21:30:31.416" v="1120" actId="1035"/>
          <ac:graphicFrameMkLst>
            <pc:docMk/>
            <pc:sldMk cId="0" sldId="296"/>
            <ac:graphicFrameMk id="14" creationId="{55E4836A-2B8D-C0D1-F9D5-C8FB862DE0E5}"/>
          </ac:graphicFrameMkLst>
        </pc:graphicFrameChg>
        <pc:graphicFrameChg chg="mod">
          <ac:chgData name="James Kirkbride" userId="edcc102c-2663-42f4-b920-add477987f29" providerId="ADAL" clId="{90183DEE-51E7-429A-8A5D-8A0F4290804B}" dt="2026-03-18T21:30:31.416" v="1120" actId="1035"/>
          <ac:graphicFrameMkLst>
            <pc:docMk/>
            <pc:sldMk cId="0" sldId="296"/>
            <ac:graphicFrameMk id="15" creationId="{AA6DE5D5-9DAD-B1EE-E8E0-340064062DD1}"/>
          </ac:graphicFrameMkLst>
        </pc:graphicFrameChg>
        <pc:graphicFrameChg chg="mod">
          <ac:chgData name="James Kirkbride" userId="edcc102c-2663-42f4-b920-add477987f29" providerId="ADAL" clId="{90183DEE-51E7-429A-8A5D-8A0F4290804B}" dt="2026-03-18T21:30:31.416" v="1120" actId="1035"/>
          <ac:graphicFrameMkLst>
            <pc:docMk/>
            <pc:sldMk cId="0" sldId="296"/>
            <ac:graphicFrameMk id="16" creationId="{5397E2FD-200D-CA59-B5B5-728FEB3FF18A}"/>
          </ac:graphicFrameMkLst>
        </pc:graphicFrameChg>
        <pc:picChg chg="add mod">
          <ac:chgData name="James Kirkbride" userId="edcc102c-2663-42f4-b920-add477987f29" providerId="ADAL" clId="{90183DEE-51E7-429A-8A5D-8A0F4290804B}" dt="2026-03-18T21:25:18.177" v="881"/>
          <ac:picMkLst>
            <pc:docMk/>
            <pc:sldMk cId="0" sldId="296"/>
            <ac:picMk id="3" creationId="{4B7C37D4-8F58-3F13-4B4D-690B306CDBAB}"/>
          </ac:picMkLst>
        </pc:picChg>
        <pc:picChg chg="del">
          <ac:chgData name="James Kirkbride" userId="edcc102c-2663-42f4-b920-add477987f29" providerId="ADAL" clId="{90183DEE-51E7-429A-8A5D-8A0F4290804B}" dt="2026-03-18T21:25:17.971" v="880" actId="478"/>
          <ac:picMkLst>
            <pc:docMk/>
            <pc:sldMk cId="0" sldId="296"/>
            <ac:picMk id="11" creationId="{66D248E4-FA76-515C-1602-8533BA221A56}"/>
          </ac:picMkLst>
        </pc:picChg>
      </pc:sldChg>
      <pc:sldChg chg="del">
        <pc:chgData name="James Kirkbride" userId="edcc102c-2663-42f4-b920-add477987f29" providerId="ADAL" clId="{90183DEE-51E7-429A-8A5D-8A0F4290804B}" dt="2026-03-18T21:15:09.260" v="297" actId="47"/>
        <pc:sldMkLst>
          <pc:docMk/>
          <pc:sldMk cId="0" sldId="297"/>
        </pc:sldMkLst>
      </pc:sldChg>
      <pc:sldChg chg="addSp delSp modSp add del mod addAnim delAnim modAnim modShow">
        <pc:chgData name="James Kirkbride" userId="edcc102c-2663-42f4-b920-add477987f29" providerId="ADAL" clId="{90183DEE-51E7-429A-8A5D-8A0F4290804B}" dt="2026-03-18T21:31:26.634" v="1131" actId="20577"/>
        <pc:sldMkLst>
          <pc:docMk/>
          <pc:sldMk cId="0" sldId="298"/>
        </pc:sldMkLst>
        <pc:spChg chg="mod">
          <ac:chgData name="James Kirkbride" userId="edcc102c-2663-42f4-b920-add477987f29" providerId="ADAL" clId="{90183DEE-51E7-429A-8A5D-8A0F4290804B}" dt="2026-03-18T21:31:26.634" v="1131" actId="20577"/>
          <ac:spMkLst>
            <pc:docMk/>
            <pc:sldMk cId="0" sldId="298"/>
            <ac:spMk id="1796" creationId="{00000000-0000-0000-0000-000000000000}"/>
          </ac:spMkLst>
        </pc:spChg>
        <pc:grpChg chg="del">
          <ac:chgData name="James Kirkbride" userId="edcc102c-2663-42f4-b920-add477987f29" providerId="ADAL" clId="{90183DEE-51E7-429A-8A5D-8A0F4290804B}" dt="2026-03-18T21:22:53.669" v="846" actId="478"/>
          <ac:grpSpMkLst>
            <pc:docMk/>
            <pc:sldMk cId="0" sldId="298"/>
            <ac:grpSpMk id="19" creationId="{CA610BFE-74EC-8E97-5FA8-3A544CEB907A}"/>
          </ac:grpSpMkLst>
        </pc:grpChg>
        <pc:picChg chg="add mod">
          <ac:chgData name="James Kirkbride" userId="edcc102c-2663-42f4-b920-add477987f29" providerId="ADAL" clId="{90183DEE-51E7-429A-8A5D-8A0F4290804B}" dt="2026-03-18T21:25:43.039" v="891"/>
          <ac:picMkLst>
            <pc:docMk/>
            <pc:sldMk cId="0" sldId="298"/>
            <ac:picMk id="2" creationId="{99FE751C-685E-95F0-D794-1B595DBBD3E1}"/>
          </ac:picMkLst>
        </pc:picChg>
        <pc:picChg chg="del">
          <ac:chgData name="James Kirkbride" userId="edcc102c-2663-42f4-b920-add477987f29" providerId="ADAL" clId="{90183DEE-51E7-429A-8A5D-8A0F4290804B}" dt="2026-03-18T21:25:42.908" v="890" actId="478"/>
          <ac:picMkLst>
            <pc:docMk/>
            <pc:sldMk cId="0" sldId="298"/>
            <ac:picMk id="1802" creationId="{00000000-0000-0000-0000-000000000000}"/>
          </ac:picMkLst>
        </pc:picChg>
      </pc:sldChg>
      <pc:sldChg chg="del">
        <pc:chgData name="James Kirkbride" userId="edcc102c-2663-42f4-b920-add477987f29" providerId="ADAL" clId="{90183DEE-51E7-429A-8A5D-8A0F4290804B}" dt="2026-03-18T21:15:24.140" v="303" actId="47"/>
        <pc:sldMkLst>
          <pc:docMk/>
          <pc:sldMk cId="0" sldId="301"/>
        </pc:sldMkLst>
      </pc:sldChg>
      <pc:sldChg chg="del">
        <pc:chgData name="James Kirkbride" userId="edcc102c-2663-42f4-b920-add477987f29" providerId="ADAL" clId="{90183DEE-51E7-429A-8A5D-8A0F4290804B}" dt="2026-03-18T21:15:24.743" v="304" actId="47"/>
        <pc:sldMkLst>
          <pc:docMk/>
          <pc:sldMk cId="0" sldId="302"/>
        </pc:sldMkLst>
      </pc:sldChg>
      <pc:sldChg chg="del">
        <pc:chgData name="James Kirkbride" userId="edcc102c-2663-42f4-b920-add477987f29" providerId="ADAL" clId="{90183DEE-51E7-429A-8A5D-8A0F4290804B}" dt="2026-03-18T21:15:26.818" v="305" actId="47"/>
        <pc:sldMkLst>
          <pc:docMk/>
          <pc:sldMk cId="0" sldId="303"/>
        </pc:sldMkLst>
      </pc:sldChg>
      <pc:sldChg chg="del">
        <pc:chgData name="James Kirkbride" userId="edcc102c-2663-42f4-b920-add477987f29" providerId="ADAL" clId="{90183DEE-51E7-429A-8A5D-8A0F4290804B}" dt="2026-03-18T21:13:51.956" v="282" actId="47"/>
        <pc:sldMkLst>
          <pc:docMk/>
          <pc:sldMk cId="0" sldId="307"/>
        </pc:sldMkLst>
      </pc:sldChg>
      <pc:sldChg chg="del">
        <pc:chgData name="James Kirkbride" userId="edcc102c-2663-42f4-b920-add477987f29" providerId="ADAL" clId="{90183DEE-51E7-429A-8A5D-8A0F4290804B}" dt="2026-03-18T21:13:53.935" v="283" actId="47"/>
        <pc:sldMkLst>
          <pc:docMk/>
          <pc:sldMk cId="0" sldId="308"/>
        </pc:sldMkLst>
      </pc:sldChg>
      <pc:sldChg chg="addSp delSp modSp mod">
        <pc:chgData name="James Kirkbride" userId="edcc102c-2663-42f4-b920-add477987f29" providerId="ADAL" clId="{90183DEE-51E7-429A-8A5D-8A0F4290804B}" dt="2026-03-18T21:24:48.946" v="867"/>
        <pc:sldMkLst>
          <pc:docMk/>
          <pc:sldMk cId="0" sldId="322"/>
        </pc:sldMkLst>
        <pc:grpChg chg="del">
          <ac:chgData name="James Kirkbride" userId="edcc102c-2663-42f4-b920-add477987f29" providerId="ADAL" clId="{90183DEE-51E7-429A-8A5D-8A0F4290804B}" dt="2026-03-18T21:12:49.529" v="161" actId="478"/>
          <ac:grpSpMkLst>
            <pc:docMk/>
            <pc:sldMk cId="0" sldId="322"/>
            <ac:grpSpMk id="25" creationId="{9E09D4C8-8645-C815-7EBA-A2DD64110D63}"/>
          </ac:grpSpMkLst>
        </pc:grpChg>
        <pc:picChg chg="add mod">
          <ac:chgData name="James Kirkbride" userId="edcc102c-2663-42f4-b920-add477987f29" providerId="ADAL" clId="{90183DEE-51E7-429A-8A5D-8A0F4290804B}" dt="2026-03-18T21:24:48.946" v="867"/>
          <ac:picMkLst>
            <pc:docMk/>
            <pc:sldMk cId="0" sldId="322"/>
            <ac:picMk id="2" creationId="{74936EC4-4EB2-0BC4-B73B-648BE9F68D99}"/>
          </ac:picMkLst>
        </pc:picChg>
        <pc:picChg chg="del">
          <ac:chgData name="James Kirkbride" userId="edcc102c-2663-42f4-b920-add477987f29" providerId="ADAL" clId="{90183DEE-51E7-429A-8A5D-8A0F4290804B}" dt="2026-03-18T21:24:48.797" v="866" actId="478"/>
          <ac:picMkLst>
            <pc:docMk/>
            <pc:sldMk cId="0" sldId="322"/>
            <ac:picMk id="2124" creationId="{00000000-0000-0000-0000-000000000000}"/>
          </ac:picMkLst>
        </pc:picChg>
      </pc:sldChg>
      <pc:sldChg chg="addSp delSp modSp mod">
        <pc:chgData name="James Kirkbride" userId="edcc102c-2663-42f4-b920-add477987f29" providerId="ADAL" clId="{90183DEE-51E7-429A-8A5D-8A0F4290804B}" dt="2026-03-18T21:24:53.404" v="869"/>
        <pc:sldMkLst>
          <pc:docMk/>
          <pc:sldMk cId="0" sldId="323"/>
        </pc:sldMkLst>
        <pc:grpChg chg="del">
          <ac:chgData name="James Kirkbride" userId="edcc102c-2663-42f4-b920-add477987f29" providerId="ADAL" clId="{90183DEE-51E7-429A-8A5D-8A0F4290804B}" dt="2026-03-18T21:12:52.692" v="162" actId="478"/>
          <ac:grpSpMkLst>
            <pc:docMk/>
            <pc:sldMk cId="0" sldId="323"/>
            <ac:grpSpMk id="23" creationId="{3A530F02-4C5E-B2B5-6398-C69068B2B3D6}"/>
          </ac:grpSpMkLst>
        </pc:grpChg>
        <pc:picChg chg="add mod">
          <ac:chgData name="James Kirkbride" userId="edcc102c-2663-42f4-b920-add477987f29" providerId="ADAL" clId="{90183DEE-51E7-429A-8A5D-8A0F4290804B}" dt="2026-03-18T21:24:53.404" v="869"/>
          <ac:picMkLst>
            <pc:docMk/>
            <pc:sldMk cId="0" sldId="323"/>
            <ac:picMk id="2" creationId="{1EF5A7F6-5F3B-66E0-8032-25B56A09F422}"/>
          </ac:picMkLst>
        </pc:picChg>
        <pc:picChg chg="del">
          <ac:chgData name="James Kirkbride" userId="edcc102c-2663-42f4-b920-add477987f29" providerId="ADAL" clId="{90183DEE-51E7-429A-8A5D-8A0F4290804B}" dt="2026-03-18T21:24:53.244" v="868" actId="478"/>
          <ac:picMkLst>
            <pc:docMk/>
            <pc:sldMk cId="0" sldId="323"/>
            <ac:picMk id="2141" creationId="{00000000-0000-0000-0000-000000000000}"/>
          </ac:picMkLst>
        </pc:picChg>
      </pc:sldChg>
      <pc:sldChg chg="addSp delSp modSp mod">
        <pc:chgData name="James Kirkbride" userId="edcc102c-2663-42f4-b920-add477987f29" providerId="ADAL" clId="{90183DEE-51E7-429A-8A5D-8A0F4290804B}" dt="2026-03-18T21:29:21.656" v="1038" actId="14100"/>
        <pc:sldMkLst>
          <pc:docMk/>
          <pc:sldMk cId="4136176522" sldId="335"/>
        </pc:sldMkLst>
        <pc:spChg chg="add mod">
          <ac:chgData name="James Kirkbride" userId="edcc102c-2663-42f4-b920-add477987f29" providerId="ADAL" clId="{90183DEE-51E7-429A-8A5D-8A0F4290804B}" dt="2026-03-18T21:29:21.656" v="1038" actId="14100"/>
          <ac:spMkLst>
            <pc:docMk/>
            <pc:sldMk cId="4136176522" sldId="335"/>
            <ac:spMk id="3" creationId="{5EE82604-1C6C-87EB-8C0C-37B1ADFDDEFC}"/>
          </ac:spMkLst>
        </pc:spChg>
        <pc:grpChg chg="del">
          <ac:chgData name="James Kirkbride" userId="edcc102c-2663-42f4-b920-add477987f29" providerId="ADAL" clId="{90183DEE-51E7-429A-8A5D-8A0F4290804B}" dt="2026-03-18T21:14:54.824" v="294" actId="478"/>
          <ac:grpSpMkLst>
            <pc:docMk/>
            <pc:sldMk cId="4136176522" sldId="335"/>
            <ac:grpSpMk id="42" creationId="{28B6F0B8-10A5-99BF-46A4-1FFAC5922981}"/>
          </ac:grpSpMkLst>
        </pc:grpChg>
        <pc:picChg chg="add mod">
          <ac:chgData name="James Kirkbride" userId="edcc102c-2663-42f4-b920-add477987f29" providerId="ADAL" clId="{90183DEE-51E7-429A-8A5D-8A0F4290804B}" dt="2026-03-18T21:25:11.952" v="877"/>
          <ac:picMkLst>
            <pc:docMk/>
            <pc:sldMk cId="4136176522" sldId="335"/>
            <ac:picMk id="2" creationId="{AFA6B63A-99FA-58AB-55B5-D76CFCF5572F}"/>
          </ac:picMkLst>
        </pc:picChg>
        <pc:picChg chg="del">
          <ac:chgData name="James Kirkbride" userId="edcc102c-2663-42f4-b920-add477987f29" providerId="ADAL" clId="{90183DEE-51E7-429A-8A5D-8A0F4290804B}" dt="2026-03-18T21:25:11.752" v="876" actId="478"/>
          <ac:picMkLst>
            <pc:docMk/>
            <pc:sldMk cId="4136176522" sldId="335"/>
            <ac:picMk id="1707" creationId="{00000000-0000-0000-0000-000000000000}"/>
          </ac:picMkLst>
        </pc:picChg>
      </pc:sldChg>
      <pc:sldChg chg="addSp delSp modSp mod ord modAnim">
        <pc:chgData name="James Kirkbride" userId="edcc102c-2663-42f4-b920-add477987f29" providerId="ADAL" clId="{90183DEE-51E7-429A-8A5D-8A0F4290804B}" dt="2026-03-18T21:38:30.366" v="1535" actId="20577"/>
        <pc:sldMkLst>
          <pc:docMk/>
          <pc:sldMk cId="1892443210" sldId="703"/>
        </pc:sldMkLst>
        <pc:spChg chg="del">
          <ac:chgData name="James Kirkbride" userId="edcc102c-2663-42f4-b920-add477987f29" providerId="ADAL" clId="{90183DEE-51E7-429A-8A5D-8A0F4290804B}" dt="2026-03-18T21:27:35.898" v="931" actId="478"/>
          <ac:spMkLst>
            <pc:docMk/>
            <pc:sldMk cId="1892443210" sldId="703"/>
            <ac:spMk id="5" creationId="{D5A3681F-EF68-E5D7-EDA4-3F4129E0DB7A}"/>
          </ac:spMkLst>
        </pc:spChg>
        <pc:spChg chg="add mod">
          <ac:chgData name="James Kirkbride" userId="edcc102c-2663-42f4-b920-add477987f29" providerId="ADAL" clId="{90183DEE-51E7-429A-8A5D-8A0F4290804B}" dt="2026-03-18T21:27:36.098" v="932"/>
          <ac:spMkLst>
            <pc:docMk/>
            <pc:sldMk cId="1892443210" sldId="703"/>
            <ac:spMk id="6" creationId="{3EBBF3C7-0964-26F3-CE31-098277072CD2}"/>
          </ac:spMkLst>
        </pc:spChg>
        <pc:spChg chg="mod">
          <ac:chgData name="James Kirkbride" userId="edcc102c-2663-42f4-b920-add477987f29" providerId="ADAL" clId="{90183DEE-51E7-429A-8A5D-8A0F4290804B}" dt="2026-03-18T21:38:30.366" v="1535" actId="20577"/>
          <ac:spMkLst>
            <pc:docMk/>
            <pc:sldMk cId="1892443210" sldId="703"/>
            <ac:spMk id="7" creationId="{E869C6AD-D27A-C30E-AC9A-C87EF2991A23}"/>
          </ac:spMkLst>
        </pc:spChg>
        <pc:spChg chg="mod">
          <ac:chgData name="James Kirkbride" userId="edcc102c-2663-42f4-b920-add477987f29" providerId="ADAL" clId="{90183DEE-51E7-429A-8A5D-8A0F4290804B}" dt="2026-03-18T21:35:01.067" v="1384" actId="20577"/>
          <ac:spMkLst>
            <pc:docMk/>
            <pc:sldMk cId="1892443210" sldId="703"/>
            <ac:spMk id="8" creationId="{14E651EA-F022-F881-5494-3DA36A2C33FD}"/>
          </ac:spMkLst>
        </pc:spChg>
        <pc:grpChg chg="del">
          <ac:chgData name="James Kirkbride" userId="edcc102c-2663-42f4-b920-add477987f29" providerId="ADAL" clId="{90183DEE-51E7-429A-8A5D-8A0F4290804B}" dt="2026-03-18T21:14:06.534" v="285" actId="478"/>
          <ac:grpSpMkLst>
            <pc:docMk/>
            <pc:sldMk cId="1892443210" sldId="703"/>
            <ac:grpSpMk id="19" creationId="{2DB14D34-73A6-9197-9E73-91BD434F1A6E}"/>
          </ac:grpSpMkLst>
        </pc:grpChg>
      </pc:sldChg>
      <pc:sldChg chg="addSp delSp modSp mod">
        <pc:chgData name="James Kirkbride" userId="edcc102c-2663-42f4-b920-add477987f29" providerId="ADAL" clId="{90183DEE-51E7-429A-8A5D-8A0F4290804B}" dt="2026-03-18T21:24:35.895" v="859"/>
        <pc:sldMkLst>
          <pc:docMk/>
          <pc:sldMk cId="0" sldId="704"/>
        </pc:sldMkLst>
        <pc:spChg chg="mod">
          <ac:chgData name="James Kirkbride" userId="edcc102c-2663-42f4-b920-add477987f29" providerId="ADAL" clId="{90183DEE-51E7-429A-8A5D-8A0F4290804B}" dt="2026-03-18T21:12:13.231" v="155" actId="20577"/>
          <ac:spMkLst>
            <pc:docMk/>
            <pc:sldMk cId="0" sldId="704"/>
            <ac:spMk id="1273" creationId="{00000000-0000-0000-0000-000000000000}"/>
          </ac:spMkLst>
        </pc:spChg>
        <pc:grpChg chg="del">
          <ac:chgData name="James Kirkbride" userId="edcc102c-2663-42f4-b920-add477987f29" providerId="ADAL" clId="{90183DEE-51E7-429A-8A5D-8A0F4290804B}" dt="2026-03-18T21:12:24.211" v="156" actId="478"/>
          <ac:grpSpMkLst>
            <pc:docMk/>
            <pc:sldMk cId="0" sldId="704"/>
            <ac:grpSpMk id="2" creationId="{7C1CF27E-55D5-C1CA-3FC9-B77BC23744D3}"/>
          </ac:grpSpMkLst>
        </pc:grpChg>
        <pc:picChg chg="add mod">
          <ac:chgData name="James Kirkbride" userId="edcc102c-2663-42f4-b920-add477987f29" providerId="ADAL" clId="{90183DEE-51E7-429A-8A5D-8A0F4290804B}" dt="2026-03-18T21:24:35.895" v="859"/>
          <ac:picMkLst>
            <pc:docMk/>
            <pc:sldMk cId="0" sldId="704"/>
            <ac:picMk id="10" creationId="{ECC4A0BB-644A-898D-1D86-5EF5C42B2CB2}"/>
          </ac:picMkLst>
        </pc:picChg>
        <pc:picChg chg="del">
          <ac:chgData name="James Kirkbride" userId="edcc102c-2663-42f4-b920-add477987f29" providerId="ADAL" clId="{90183DEE-51E7-429A-8A5D-8A0F4290804B}" dt="2026-03-18T21:24:35.784" v="858" actId="478"/>
          <ac:picMkLst>
            <pc:docMk/>
            <pc:sldMk cId="0" sldId="704"/>
            <ac:picMk id="1281" creationId="{00000000-0000-0000-0000-000000000000}"/>
          </ac:picMkLst>
        </pc:picChg>
      </pc:sldChg>
      <pc:sldChg chg="addSp delSp modSp mod delAnim modAnim">
        <pc:chgData name="James Kirkbride" userId="edcc102c-2663-42f4-b920-add477987f29" providerId="ADAL" clId="{90183DEE-51E7-429A-8A5D-8A0F4290804B}" dt="2026-03-18T21:24:56.235" v="871"/>
        <pc:sldMkLst>
          <pc:docMk/>
          <pc:sldMk cId="3199767562" sldId="705"/>
        </pc:sldMkLst>
        <pc:spChg chg="add del mod">
          <ac:chgData name="James Kirkbride" userId="edcc102c-2663-42f4-b920-add477987f29" providerId="ADAL" clId="{90183DEE-51E7-429A-8A5D-8A0F4290804B}" dt="2026-03-18T21:13:15.586" v="170" actId="478"/>
          <ac:spMkLst>
            <pc:docMk/>
            <pc:sldMk cId="3199767562" sldId="705"/>
            <ac:spMk id="3" creationId="{4CA68D07-17F0-D26D-5C7D-EBE7F7E0CEC2}"/>
          </ac:spMkLst>
        </pc:spChg>
        <pc:spChg chg="add del mod">
          <ac:chgData name="James Kirkbride" userId="edcc102c-2663-42f4-b920-add477987f29" providerId="ADAL" clId="{90183DEE-51E7-429A-8A5D-8A0F4290804B}" dt="2026-03-18T21:13:15.586" v="170" actId="478"/>
          <ac:spMkLst>
            <pc:docMk/>
            <pc:sldMk cId="3199767562" sldId="705"/>
            <ac:spMk id="5" creationId="{136D6EEE-82C5-E0EA-9F17-A2BDE12DA027}"/>
          </ac:spMkLst>
        </pc:spChg>
        <pc:spChg chg="del">
          <ac:chgData name="James Kirkbride" userId="edcc102c-2663-42f4-b920-add477987f29" providerId="ADAL" clId="{90183DEE-51E7-429A-8A5D-8A0F4290804B}" dt="2026-03-18T21:13:12.030" v="169" actId="478"/>
          <ac:spMkLst>
            <pc:docMk/>
            <pc:sldMk cId="3199767562" sldId="705"/>
            <ac:spMk id="10" creationId="{36A62021-79BF-A976-4C7C-6A4BD297FCC3}"/>
          </ac:spMkLst>
        </pc:spChg>
        <pc:spChg chg="mod">
          <ac:chgData name="James Kirkbride" userId="edcc102c-2663-42f4-b920-add477987f29" providerId="ADAL" clId="{90183DEE-51E7-429A-8A5D-8A0F4290804B}" dt="2026-03-18T21:13:37.392" v="278" actId="1036"/>
          <ac:spMkLst>
            <pc:docMk/>
            <pc:sldMk cId="3199767562" sldId="705"/>
            <ac:spMk id="12" creationId="{21B6ED01-94D3-22B2-444F-BC575FF9B155}"/>
          </ac:spMkLst>
        </pc:spChg>
        <pc:spChg chg="mod">
          <ac:chgData name="James Kirkbride" userId="edcc102c-2663-42f4-b920-add477987f29" providerId="ADAL" clId="{90183DEE-51E7-429A-8A5D-8A0F4290804B}" dt="2026-03-18T21:13:27.966" v="217" actId="1035"/>
          <ac:spMkLst>
            <pc:docMk/>
            <pc:sldMk cId="3199767562" sldId="705"/>
            <ac:spMk id="13" creationId="{07B55A43-0675-B4D8-10B1-93D40EC27D29}"/>
          </ac:spMkLst>
        </pc:spChg>
        <pc:spChg chg="del">
          <ac:chgData name="James Kirkbride" userId="edcc102c-2663-42f4-b920-add477987f29" providerId="ADAL" clId="{90183DEE-51E7-429A-8A5D-8A0F4290804B}" dt="2026-03-18T21:13:19.646" v="171" actId="478"/>
          <ac:spMkLst>
            <pc:docMk/>
            <pc:sldMk cId="3199767562" sldId="705"/>
            <ac:spMk id="14" creationId="{B277D5BF-7031-A6B8-93D4-D7133DD0196A}"/>
          </ac:spMkLst>
        </pc:spChg>
        <pc:spChg chg="mod">
          <ac:chgData name="James Kirkbride" userId="edcc102c-2663-42f4-b920-add477987f29" providerId="ADAL" clId="{90183DEE-51E7-429A-8A5D-8A0F4290804B}" dt="2026-03-18T21:13:37.392" v="278" actId="1036"/>
          <ac:spMkLst>
            <pc:docMk/>
            <pc:sldMk cId="3199767562" sldId="705"/>
            <ac:spMk id="17" creationId="{2FC2843D-B51A-1A47-789E-D1EC71675AB2}"/>
          </ac:spMkLst>
        </pc:spChg>
        <pc:spChg chg="mod">
          <ac:chgData name="James Kirkbride" userId="edcc102c-2663-42f4-b920-add477987f29" providerId="ADAL" clId="{90183DEE-51E7-429A-8A5D-8A0F4290804B}" dt="2026-03-18T21:13:37.392" v="278" actId="1036"/>
          <ac:spMkLst>
            <pc:docMk/>
            <pc:sldMk cId="3199767562" sldId="705"/>
            <ac:spMk id="18" creationId="{C20EF476-137C-94B5-C180-346D68521A7F}"/>
          </ac:spMkLst>
        </pc:spChg>
        <pc:spChg chg="mod">
          <ac:chgData name="James Kirkbride" userId="edcc102c-2663-42f4-b920-add477987f29" providerId="ADAL" clId="{90183DEE-51E7-429A-8A5D-8A0F4290804B}" dt="2026-03-18T21:13:27.966" v="217" actId="1035"/>
          <ac:spMkLst>
            <pc:docMk/>
            <pc:sldMk cId="3199767562" sldId="705"/>
            <ac:spMk id="1271" creationId="{2F22F811-A8EB-4EEC-B9D7-BDD4AED75DC1}"/>
          </ac:spMkLst>
        </pc:spChg>
        <pc:spChg chg="mod">
          <ac:chgData name="James Kirkbride" userId="edcc102c-2663-42f4-b920-add477987f29" providerId="ADAL" clId="{90183DEE-51E7-429A-8A5D-8A0F4290804B}" dt="2026-03-18T21:13:27.966" v="217" actId="1035"/>
          <ac:spMkLst>
            <pc:docMk/>
            <pc:sldMk cId="3199767562" sldId="705"/>
            <ac:spMk id="1272" creationId="{029154D9-A9E5-F278-BE3A-530118014EE6}"/>
          </ac:spMkLst>
        </pc:spChg>
        <pc:spChg chg="del">
          <ac:chgData name="James Kirkbride" userId="edcc102c-2663-42f4-b920-add477987f29" providerId="ADAL" clId="{90183DEE-51E7-429A-8A5D-8A0F4290804B}" dt="2026-03-18T21:13:12.030" v="169" actId="478"/>
          <ac:spMkLst>
            <pc:docMk/>
            <pc:sldMk cId="3199767562" sldId="705"/>
            <ac:spMk id="1273" creationId="{009283B5-88F9-B795-E19D-2C31764C4B57}"/>
          </ac:spMkLst>
        </pc:spChg>
        <pc:spChg chg="mod">
          <ac:chgData name="James Kirkbride" userId="edcc102c-2663-42f4-b920-add477987f29" providerId="ADAL" clId="{90183DEE-51E7-429A-8A5D-8A0F4290804B}" dt="2026-03-18T21:19:55.501" v="665" actId="20577"/>
          <ac:spMkLst>
            <pc:docMk/>
            <pc:sldMk cId="3199767562" sldId="705"/>
            <ac:spMk id="1274" creationId="{10B818BA-C732-BE18-1F65-4AF226A05C1C}"/>
          </ac:spMkLst>
        </pc:spChg>
        <pc:spChg chg="del">
          <ac:chgData name="James Kirkbride" userId="edcc102c-2663-42f4-b920-add477987f29" providerId="ADAL" clId="{90183DEE-51E7-429A-8A5D-8A0F4290804B}" dt="2026-03-18T21:13:12.030" v="169" actId="478"/>
          <ac:spMkLst>
            <pc:docMk/>
            <pc:sldMk cId="3199767562" sldId="705"/>
            <ac:spMk id="1275" creationId="{F59A14C9-B719-DB96-5D13-D6DF0C49BC0E}"/>
          </ac:spMkLst>
        </pc:spChg>
        <pc:spChg chg="del">
          <ac:chgData name="James Kirkbride" userId="edcc102c-2663-42f4-b920-add477987f29" providerId="ADAL" clId="{90183DEE-51E7-429A-8A5D-8A0F4290804B}" dt="2026-03-18T21:13:19.646" v="171" actId="478"/>
          <ac:spMkLst>
            <pc:docMk/>
            <pc:sldMk cId="3199767562" sldId="705"/>
            <ac:spMk id="1277" creationId="{94C61F77-CB09-9EF6-D925-A525662B8020}"/>
          </ac:spMkLst>
        </pc:spChg>
        <pc:spChg chg="del">
          <ac:chgData name="James Kirkbride" userId="edcc102c-2663-42f4-b920-add477987f29" providerId="ADAL" clId="{90183DEE-51E7-429A-8A5D-8A0F4290804B}" dt="2026-03-18T21:13:19.646" v="171" actId="478"/>
          <ac:spMkLst>
            <pc:docMk/>
            <pc:sldMk cId="3199767562" sldId="705"/>
            <ac:spMk id="1278" creationId="{F5479635-105D-75BF-61A9-75290F1AA24B}"/>
          </ac:spMkLst>
        </pc:spChg>
        <pc:grpChg chg="del">
          <ac:chgData name="James Kirkbride" userId="edcc102c-2663-42f4-b920-add477987f29" providerId="ADAL" clId="{90183DEE-51E7-429A-8A5D-8A0F4290804B}" dt="2026-03-18T21:12:56.131" v="163" actId="478"/>
          <ac:grpSpMkLst>
            <pc:docMk/>
            <pc:sldMk cId="3199767562" sldId="705"/>
            <ac:grpSpMk id="27" creationId="{D90E8414-C8BC-F34F-3CC7-9978751438EA}"/>
          </ac:grpSpMkLst>
        </pc:grpChg>
        <pc:picChg chg="add mod">
          <ac:chgData name="James Kirkbride" userId="edcc102c-2663-42f4-b920-add477987f29" providerId="ADAL" clId="{90183DEE-51E7-429A-8A5D-8A0F4290804B}" dt="2026-03-18T21:24:56.235" v="871"/>
          <ac:picMkLst>
            <pc:docMk/>
            <pc:sldMk cId="3199767562" sldId="705"/>
            <ac:picMk id="6" creationId="{614DB0E1-F12D-0714-6EF3-9C8CFD54D148}"/>
          </ac:picMkLst>
        </pc:picChg>
        <pc:picChg chg="del">
          <ac:chgData name="James Kirkbride" userId="edcc102c-2663-42f4-b920-add477987f29" providerId="ADAL" clId="{90183DEE-51E7-429A-8A5D-8A0F4290804B}" dt="2026-03-18T21:13:19.646" v="171" actId="478"/>
          <ac:picMkLst>
            <pc:docMk/>
            <pc:sldMk cId="3199767562" sldId="705"/>
            <ac:picMk id="9" creationId="{F0A961E5-0D17-5B47-DD3F-5939F018C9FC}"/>
          </ac:picMkLst>
        </pc:picChg>
        <pc:picChg chg="del">
          <ac:chgData name="James Kirkbride" userId="edcc102c-2663-42f4-b920-add477987f29" providerId="ADAL" clId="{90183DEE-51E7-429A-8A5D-8A0F4290804B}" dt="2026-03-18T21:13:12.030" v="169" actId="478"/>
          <ac:picMkLst>
            <pc:docMk/>
            <pc:sldMk cId="3199767562" sldId="705"/>
            <ac:picMk id="1276" creationId="{55375F2D-DC04-252F-625F-57128A1C3DE3}"/>
          </ac:picMkLst>
        </pc:picChg>
        <pc:picChg chg="mod">
          <ac:chgData name="James Kirkbride" userId="edcc102c-2663-42f4-b920-add477987f29" providerId="ADAL" clId="{90183DEE-51E7-429A-8A5D-8A0F4290804B}" dt="2026-03-18T21:13:43.014" v="279" actId="554"/>
          <ac:picMkLst>
            <pc:docMk/>
            <pc:sldMk cId="3199767562" sldId="705"/>
            <ac:picMk id="1279" creationId="{90BAB49A-5449-1481-97D6-856114763882}"/>
          </ac:picMkLst>
        </pc:picChg>
        <pc:picChg chg="mod">
          <ac:chgData name="James Kirkbride" userId="edcc102c-2663-42f4-b920-add477987f29" providerId="ADAL" clId="{90183DEE-51E7-429A-8A5D-8A0F4290804B}" dt="2026-03-18T21:13:43.014" v="279" actId="554"/>
          <ac:picMkLst>
            <pc:docMk/>
            <pc:sldMk cId="3199767562" sldId="705"/>
            <ac:picMk id="1280" creationId="{853838D5-D0C6-EF1D-ECA6-ECAA1F2C488E}"/>
          </ac:picMkLst>
        </pc:picChg>
        <pc:picChg chg="del">
          <ac:chgData name="James Kirkbride" userId="edcc102c-2663-42f4-b920-add477987f29" providerId="ADAL" clId="{90183DEE-51E7-429A-8A5D-8A0F4290804B}" dt="2026-03-18T21:24:56.093" v="870" actId="478"/>
          <ac:picMkLst>
            <pc:docMk/>
            <pc:sldMk cId="3199767562" sldId="705"/>
            <ac:picMk id="1281" creationId="{664ECE7D-1FBA-E3B5-8F80-289BEC268269}"/>
          </ac:picMkLst>
        </pc:picChg>
      </pc:sldChg>
      <pc:sldChg chg="addSp delSp modSp mod ord">
        <pc:chgData name="James Kirkbride" userId="edcc102c-2663-42f4-b920-add477987f29" providerId="ADAL" clId="{90183DEE-51E7-429A-8A5D-8A0F4290804B}" dt="2026-03-18T21:38:40.173" v="1536" actId="478"/>
        <pc:sldMkLst>
          <pc:docMk/>
          <pc:sldMk cId="3103789088" sldId="707"/>
        </pc:sldMkLst>
        <pc:spChg chg="mod">
          <ac:chgData name="James Kirkbride" userId="edcc102c-2663-42f4-b920-add477987f29" providerId="ADAL" clId="{90183DEE-51E7-429A-8A5D-8A0F4290804B}" dt="2026-03-18T21:38:24.620" v="1530" actId="20577"/>
          <ac:spMkLst>
            <pc:docMk/>
            <pc:sldMk cId="3103789088" sldId="707"/>
            <ac:spMk id="7" creationId="{F7D7FBEB-72A4-8439-6BDE-F277EFAAE0DB}"/>
          </ac:spMkLst>
        </pc:spChg>
        <pc:spChg chg="mod">
          <ac:chgData name="James Kirkbride" userId="edcc102c-2663-42f4-b920-add477987f29" providerId="ADAL" clId="{90183DEE-51E7-429A-8A5D-8A0F4290804B}" dt="2026-03-18T21:37:19.355" v="1502" actId="20577"/>
          <ac:spMkLst>
            <pc:docMk/>
            <pc:sldMk cId="3103789088" sldId="707"/>
            <ac:spMk id="8" creationId="{FEEFBA2B-703E-63D6-47E3-3E9E7A989477}"/>
          </ac:spMkLst>
        </pc:spChg>
        <pc:spChg chg="mod">
          <ac:chgData name="James Kirkbride" userId="edcc102c-2663-42f4-b920-add477987f29" providerId="ADAL" clId="{90183DEE-51E7-429A-8A5D-8A0F4290804B}" dt="2026-03-18T21:27:25.532" v="930" actId="255"/>
          <ac:spMkLst>
            <pc:docMk/>
            <pc:sldMk cId="3103789088" sldId="707"/>
            <ac:spMk id="16" creationId="{D8C3DCF3-75DC-464D-999C-A8B3E1B1A6B6}"/>
          </ac:spMkLst>
        </pc:spChg>
        <pc:grpChg chg="del">
          <ac:chgData name="James Kirkbride" userId="edcc102c-2663-42f4-b920-add477987f29" providerId="ADAL" clId="{90183DEE-51E7-429A-8A5D-8A0F4290804B}" dt="2026-03-18T21:38:40.173" v="1536" actId="478"/>
          <ac:grpSpMkLst>
            <pc:docMk/>
            <pc:sldMk cId="3103789088" sldId="707"/>
            <ac:grpSpMk id="15" creationId="{FC67A37C-5E10-D802-56E1-577CCE7E0150}"/>
          </ac:grpSpMkLst>
        </pc:grpChg>
        <pc:graphicFrameChg chg="mod modVis">
          <ac:chgData name="James Kirkbride" userId="edcc102c-2663-42f4-b920-add477987f29" providerId="ADAL" clId="{90183DEE-51E7-429A-8A5D-8A0F4290804B}" dt="2026-03-18T21:36:13.576" v="1391"/>
          <ac:graphicFrameMkLst>
            <pc:docMk/>
            <pc:sldMk cId="3103789088" sldId="707"/>
            <ac:graphicFrameMk id="9" creationId="{271C751C-EA65-3916-72F0-7DCBB75E0728}"/>
          </ac:graphicFrameMkLst>
        </pc:graphicFrameChg>
        <pc:picChg chg="add mod">
          <ac:chgData name="James Kirkbride" userId="edcc102c-2663-42f4-b920-add477987f29" providerId="ADAL" clId="{90183DEE-51E7-429A-8A5D-8A0F4290804B}" dt="2026-03-18T21:25:28.172" v="883"/>
          <ac:picMkLst>
            <pc:docMk/>
            <pc:sldMk cId="3103789088" sldId="707"/>
            <ac:picMk id="2" creationId="{C9290D4F-1619-661D-D89D-76950F987063}"/>
          </ac:picMkLst>
        </pc:picChg>
        <pc:picChg chg="del">
          <ac:chgData name="James Kirkbride" userId="edcc102c-2663-42f4-b920-add477987f29" providerId="ADAL" clId="{90183DEE-51E7-429A-8A5D-8A0F4290804B}" dt="2026-03-18T21:25:27.966" v="882" actId="478"/>
          <ac:picMkLst>
            <pc:docMk/>
            <pc:sldMk cId="3103789088" sldId="707"/>
            <ac:picMk id="1562" creationId="{1C1910EC-5579-DF87-EFAE-5C154A055E94}"/>
          </ac:picMkLst>
        </pc:picChg>
      </pc:sldChg>
      <pc:sldChg chg="del">
        <pc:chgData name="James Kirkbride" userId="edcc102c-2663-42f4-b920-add477987f29" providerId="ADAL" clId="{90183DEE-51E7-429A-8A5D-8A0F4290804B}" dt="2026-03-18T21:13:49.902" v="280" actId="47"/>
        <pc:sldMkLst>
          <pc:docMk/>
          <pc:sldMk cId="3192650083" sldId="708"/>
        </pc:sldMkLst>
      </pc:sldChg>
      <pc:sldChg chg="addSp delSp modSp mod ord">
        <pc:chgData name="James Kirkbride" userId="edcc102c-2663-42f4-b920-add477987f29" providerId="ADAL" clId="{90183DEE-51E7-429A-8A5D-8A0F4290804B}" dt="2026-03-18T21:25:39.643" v="889"/>
        <pc:sldMkLst>
          <pc:docMk/>
          <pc:sldMk cId="1359813246" sldId="709"/>
        </pc:sldMkLst>
        <pc:grpChg chg="del">
          <ac:chgData name="James Kirkbride" userId="edcc102c-2663-42f4-b920-add477987f29" providerId="ADAL" clId="{90183DEE-51E7-429A-8A5D-8A0F4290804B}" dt="2026-03-18T21:14:01.772" v="284" actId="478"/>
          <ac:grpSpMkLst>
            <pc:docMk/>
            <pc:sldMk cId="1359813246" sldId="709"/>
            <ac:grpSpMk id="5" creationId="{919828A2-C150-296F-8302-08B96C47FC00}"/>
          </ac:grpSpMkLst>
        </pc:grpChg>
        <pc:picChg chg="add mod">
          <ac:chgData name="James Kirkbride" userId="edcc102c-2663-42f4-b920-add477987f29" providerId="ADAL" clId="{90183DEE-51E7-429A-8A5D-8A0F4290804B}" dt="2026-03-18T21:25:39.643" v="889"/>
          <ac:picMkLst>
            <pc:docMk/>
            <pc:sldMk cId="1359813246" sldId="709"/>
            <ac:picMk id="3" creationId="{9D7909D7-3345-5DD6-6458-E9A4E5157A9C}"/>
          </ac:picMkLst>
        </pc:picChg>
        <pc:picChg chg="del">
          <ac:chgData name="James Kirkbride" userId="edcc102c-2663-42f4-b920-add477987f29" providerId="ADAL" clId="{90183DEE-51E7-429A-8A5D-8A0F4290804B}" dt="2026-03-18T21:25:39.495" v="888" actId="478"/>
          <ac:picMkLst>
            <pc:docMk/>
            <pc:sldMk cId="1359813246" sldId="709"/>
            <ac:picMk id="1981" creationId="{D3863B75-1E2C-BA20-3A62-46B2B7946A0C}"/>
          </ac:picMkLst>
        </pc:picChg>
      </pc:sldChg>
      <pc:sldChg chg="addSp delSp modSp mod">
        <pc:chgData name="James Kirkbride" userId="edcc102c-2663-42f4-b920-add477987f29" providerId="ADAL" clId="{90183DEE-51E7-429A-8A5D-8A0F4290804B}" dt="2026-03-18T21:24:25.431" v="855" actId="14826"/>
        <pc:sldMkLst>
          <pc:docMk/>
          <pc:sldMk cId="3873108712" sldId="710"/>
        </pc:sldMkLst>
        <pc:spChg chg="mod">
          <ac:chgData name="James Kirkbride" userId="edcc102c-2663-42f4-b920-add477987f29" providerId="ADAL" clId="{90183DEE-51E7-429A-8A5D-8A0F4290804B}" dt="2026-03-18T21:14:23.842" v="290" actId="20577"/>
          <ac:spMkLst>
            <pc:docMk/>
            <pc:sldMk cId="3873108712" sldId="710"/>
            <ac:spMk id="2" creationId="{9D428E8A-3BEE-DE1D-FBC3-C5AC9DA17904}"/>
          </ac:spMkLst>
        </pc:spChg>
        <pc:grpChg chg="del">
          <ac:chgData name="James Kirkbride" userId="edcc102c-2663-42f4-b920-add477987f29" providerId="ADAL" clId="{90183DEE-51E7-429A-8A5D-8A0F4290804B}" dt="2026-03-18T21:14:09.691" v="286" actId="478"/>
          <ac:grpSpMkLst>
            <pc:docMk/>
            <pc:sldMk cId="3873108712" sldId="710"/>
            <ac:grpSpMk id="6" creationId="{253717E5-8CA6-6743-A04A-58BFA21F9197}"/>
          </ac:grpSpMkLst>
        </pc:grpChg>
        <pc:picChg chg="add mod">
          <ac:chgData name="James Kirkbride" userId="edcc102c-2663-42f4-b920-add477987f29" providerId="ADAL" clId="{90183DEE-51E7-429A-8A5D-8A0F4290804B}" dt="2026-03-18T21:24:19.783" v="853" actId="1076"/>
          <ac:picMkLst>
            <pc:docMk/>
            <pc:sldMk cId="3873108712" sldId="710"/>
            <ac:picMk id="4" creationId="{B0B68FCD-09B0-8114-FB7E-C2C3A11415AB}"/>
          </ac:picMkLst>
        </pc:picChg>
        <pc:picChg chg="add del mod">
          <ac:chgData name="James Kirkbride" userId="edcc102c-2663-42f4-b920-add477987f29" providerId="ADAL" clId="{90183DEE-51E7-429A-8A5D-8A0F4290804B}" dt="2026-03-18T21:24:25.431" v="855" actId="14826"/>
          <ac:picMkLst>
            <pc:docMk/>
            <pc:sldMk cId="3873108712" sldId="710"/>
            <ac:picMk id="1981" creationId="{55AD240F-AC2C-A1AF-43CA-7BC21A871637}"/>
          </ac:picMkLst>
        </pc:picChg>
      </pc:sldChg>
      <pc:sldChg chg="add del">
        <pc:chgData name="James Kirkbride" userId="edcc102c-2663-42f4-b920-add477987f29" providerId="ADAL" clId="{90183DEE-51E7-429A-8A5D-8A0F4290804B}" dt="2026-03-18T21:15:23.666" v="302" actId="47"/>
        <pc:sldMkLst>
          <pc:docMk/>
          <pc:sldMk cId="2157882839" sldId="711"/>
        </pc:sldMkLst>
      </pc:sldChg>
      <pc:sldChg chg="addSp delSp modSp mod">
        <pc:chgData name="James Kirkbride" userId="edcc102c-2663-42f4-b920-add477987f29" providerId="ADAL" clId="{90183DEE-51E7-429A-8A5D-8A0F4290804B}" dt="2026-03-18T21:25:35.270" v="887"/>
        <pc:sldMkLst>
          <pc:docMk/>
          <pc:sldMk cId="1459226675" sldId="712"/>
        </pc:sldMkLst>
        <pc:spChg chg="mod">
          <ac:chgData name="James Kirkbride" userId="edcc102c-2663-42f4-b920-add477987f29" providerId="ADAL" clId="{90183DEE-51E7-429A-8A5D-8A0F4290804B}" dt="2026-03-18T21:18:51.204" v="619" actId="113"/>
          <ac:spMkLst>
            <pc:docMk/>
            <pc:sldMk cId="1459226675" sldId="712"/>
            <ac:spMk id="21" creationId="{9270DCC0-5704-A641-4112-421E09CC554F}"/>
          </ac:spMkLst>
        </pc:spChg>
        <pc:spChg chg="mod">
          <ac:chgData name="James Kirkbride" userId="edcc102c-2663-42f4-b920-add477987f29" providerId="ADAL" clId="{90183DEE-51E7-429A-8A5D-8A0F4290804B}" dt="2026-03-18T21:19:14.316" v="627" actId="115"/>
          <ac:spMkLst>
            <pc:docMk/>
            <pc:sldMk cId="1459226675" sldId="712"/>
            <ac:spMk id="30" creationId="{F40F2154-2B18-F805-2CF9-4C42F4A000D3}"/>
          </ac:spMkLst>
        </pc:spChg>
        <pc:spChg chg="mod">
          <ac:chgData name="James Kirkbride" userId="edcc102c-2663-42f4-b920-add477987f29" providerId="ADAL" clId="{90183DEE-51E7-429A-8A5D-8A0F4290804B}" dt="2026-03-18T21:17:39.760" v="617" actId="20577"/>
          <ac:spMkLst>
            <pc:docMk/>
            <pc:sldMk cId="1459226675" sldId="712"/>
            <ac:spMk id="40" creationId="{AF14233E-6BA1-524C-6192-ACB06DFC0F86}"/>
          </ac:spMkLst>
        </pc:spChg>
        <pc:grpChg chg="del">
          <ac:chgData name="James Kirkbride" userId="edcc102c-2663-42f4-b920-add477987f29" providerId="ADAL" clId="{90183DEE-51E7-429A-8A5D-8A0F4290804B}" dt="2026-03-18T21:17:15.605" v="581" actId="478"/>
          <ac:grpSpMkLst>
            <pc:docMk/>
            <pc:sldMk cId="1459226675" sldId="712"/>
            <ac:grpSpMk id="42" creationId="{0C432E19-A41A-4C3A-F946-A15017B002E3}"/>
          </ac:grpSpMkLst>
        </pc:grpChg>
        <pc:picChg chg="add mod">
          <ac:chgData name="James Kirkbride" userId="edcc102c-2663-42f4-b920-add477987f29" providerId="ADAL" clId="{90183DEE-51E7-429A-8A5D-8A0F4290804B}" dt="2026-03-18T21:25:35.270" v="887"/>
          <ac:picMkLst>
            <pc:docMk/>
            <pc:sldMk cId="1459226675" sldId="712"/>
            <ac:picMk id="2" creationId="{3CBB34D2-BF6E-D401-9557-A432EFAED1B0}"/>
          </ac:picMkLst>
        </pc:picChg>
        <pc:picChg chg="del">
          <ac:chgData name="James Kirkbride" userId="edcc102c-2663-42f4-b920-add477987f29" providerId="ADAL" clId="{90183DEE-51E7-429A-8A5D-8A0F4290804B}" dt="2026-03-18T21:25:35.139" v="886" actId="478"/>
          <ac:picMkLst>
            <pc:docMk/>
            <pc:sldMk cId="1459226675" sldId="712"/>
            <ac:picMk id="22" creationId="{0F69F89C-B978-4FF5-762C-F0F799F008CE}"/>
          </ac:picMkLst>
        </pc:picChg>
      </pc:sldChg>
      <pc:sldChg chg="addSp delSp modSp add del mod modShow">
        <pc:chgData name="James Kirkbride" userId="edcc102c-2663-42f4-b920-add477987f29" providerId="ADAL" clId="{90183DEE-51E7-429A-8A5D-8A0F4290804B}" dt="2026-03-18T21:25:06.470" v="873"/>
        <pc:sldMkLst>
          <pc:docMk/>
          <pc:sldMk cId="2713023322" sldId="714"/>
        </pc:sldMkLst>
        <pc:grpChg chg="del">
          <ac:chgData name="James Kirkbride" userId="edcc102c-2663-42f4-b920-add477987f29" providerId="ADAL" clId="{90183DEE-51E7-429A-8A5D-8A0F4290804B}" dt="2026-03-18T21:14:13.159" v="287" actId="478"/>
          <ac:grpSpMkLst>
            <pc:docMk/>
            <pc:sldMk cId="2713023322" sldId="714"/>
            <ac:grpSpMk id="21" creationId="{3662B1DD-EB4F-F406-110F-177866BDAE22}"/>
          </ac:grpSpMkLst>
        </pc:grpChg>
        <pc:picChg chg="add mod">
          <ac:chgData name="James Kirkbride" userId="edcc102c-2663-42f4-b920-add477987f29" providerId="ADAL" clId="{90183DEE-51E7-429A-8A5D-8A0F4290804B}" dt="2026-03-18T21:25:06.470" v="873"/>
          <ac:picMkLst>
            <pc:docMk/>
            <pc:sldMk cId="2713023322" sldId="714"/>
            <ac:picMk id="2" creationId="{B521BF7C-F145-89E4-D3CA-2B991285E8B9}"/>
          </ac:picMkLst>
        </pc:picChg>
        <pc:picChg chg="del">
          <ac:chgData name="James Kirkbride" userId="edcc102c-2663-42f4-b920-add477987f29" providerId="ADAL" clId="{90183DEE-51E7-429A-8A5D-8A0F4290804B}" dt="2026-03-18T21:25:06.277" v="872" actId="478"/>
          <ac:picMkLst>
            <pc:docMk/>
            <pc:sldMk cId="2713023322" sldId="714"/>
            <ac:picMk id="1944" creationId="{2C68979A-2345-213F-8C2E-29D8366561B9}"/>
          </ac:picMkLst>
        </pc:picChg>
      </pc:sldChg>
      <pc:sldChg chg="addSp delSp modSp mod">
        <pc:chgData name="James Kirkbride" userId="edcc102c-2663-42f4-b920-add477987f29" providerId="ADAL" clId="{90183DEE-51E7-429A-8A5D-8A0F4290804B}" dt="2026-03-18T21:29:31.260" v="1075" actId="1038"/>
        <pc:sldMkLst>
          <pc:docMk/>
          <pc:sldMk cId="1907309308" sldId="715"/>
        </pc:sldMkLst>
        <pc:spChg chg="add del mod">
          <ac:chgData name="James Kirkbride" userId="edcc102c-2663-42f4-b920-add477987f29" providerId="ADAL" clId="{90183DEE-51E7-429A-8A5D-8A0F4290804B}" dt="2026-03-18T21:29:27.687" v="1039" actId="478"/>
          <ac:spMkLst>
            <pc:docMk/>
            <pc:sldMk cId="1907309308" sldId="715"/>
            <ac:spMk id="3" creationId="{A27BE601-202B-0C26-D2B4-EB27A675E364}"/>
          </ac:spMkLst>
        </pc:spChg>
        <pc:spChg chg="add mod">
          <ac:chgData name="James Kirkbride" userId="edcc102c-2663-42f4-b920-add477987f29" providerId="ADAL" clId="{90183DEE-51E7-429A-8A5D-8A0F4290804B}" dt="2026-03-18T21:29:31.260" v="1075" actId="1038"/>
          <ac:spMkLst>
            <pc:docMk/>
            <pc:sldMk cId="1907309308" sldId="715"/>
            <ac:spMk id="4" creationId="{ACE02643-6B62-B6D6-B373-E0E6D3566E4F}"/>
          </ac:spMkLst>
        </pc:spChg>
        <pc:grpChg chg="del">
          <ac:chgData name="James Kirkbride" userId="edcc102c-2663-42f4-b920-add477987f29" providerId="ADAL" clId="{90183DEE-51E7-429A-8A5D-8A0F4290804B}" dt="2026-03-18T21:14:58.502" v="295" actId="478"/>
          <ac:grpSpMkLst>
            <pc:docMk/>
            <pc:sldMk cId="1907309308" sldId="715"/>
            <ac:grpSpMk id="22" creationId="{0CEB4E33-816E-6731-3BD7-033043F7F7F2}"/>
          </ac:grpSpMkLst>
        </pc:grpChg>
        <pc:picChg chg="add mod">
          <ac:chgData name="James Kirkbride" userId="edcc102c-2663-42f4-b920-add477987f29" providerId="ADAL" clId="{90183DEE-51E7-429A-8A5D-8A0F4290804B}" dt="2026-03-18T21:25:14.878" v="879"/>
          <ac:picMkLst>
            <pc:docMk/>
            <pc:sldMk cId="1907309308" sldId="715"/>
            <ac:picMk id="2" creationId="{047C14CF-2A0B-5994-A86D-D1AD92818517}"/>
          </ac:picMkLst>
        </pc:picChg>
        <pc:picChg chg="del">
          <ac:chgData name="James Kirkbride" userId="edcc102c-2663-42f4-b920-add477987f29" providerId="ADAL" clId="{90183DEE-51E7-429A-8A5D-8A0F4290804B}" dt="2026-03-18T21:25:14.705" v="878" actId="478"/>
          <ac:picMkLst>
            <pc:docMk/>
            <pc:sldMk cId="1907309308" sldId="715"/>
            <ac:picMk id="1944" creationId="{154DA314-438B-DD1D-356F-690E463B12E9}"/>
          </ac:picMkLst>
        </pc:picChg>
      </pc:sldChg>
      <pc:sldChg chg="addSp delSp modSp mod modAnim">
        <pc:chgData name="James Kirkbride" userId="edcc102c-2663-42f4-b920-add477987f29" providerId="ADAL" clId="{90183DEE-51E7-429A-8A5D-8A0F4290804B}" dt="2026-03-18T21:37:57.369" v="1521" actId="20577"/>
        <pc:sldMkLst>
          <pc:docMk/>
          <pc:sldMk cId="2567163604" sldId="716"/>
        </pc:sldMkLst>
        <pc:spChg chg="mod">
          <ac:chgData name="James Kirkbride" userId="edcc102c-2663-42f4-b920-add477987f29" providerId="ADAL" clId="{90183DEE-51E7-429A-8A5D-8A0F4290804B}" dt="2026-03-18T21:37:57.369" v="1521" actId="20577"/>
          <ac:spMkLst>
            <pc:docMk/>
            <pc:sldMk cId="2567163604" sldId="716"/>
            <ac:spMk id="1362" creationId="{CD246F05-92F8-B375-53D7-3D6AD5387677}"/>
          </ac:spMkLst>
        </pc:spChg>
        <pc:grpChg chg="del">
          <ac:chgData name="James Kirkbride" userId="edcc102c-2663-42f4-b920-add477987f29" providerId="ADAL" clId="{90183DEE-51E7-429A-8A5D-8A0F4290804B}" dt="2026-03-18T21:15:31.911" v="306" actId="478"/>
          <ac:grpSpMkLst>
            <pc:docMk/>
            <pc:sldMk cId="2567163604" sldId="716"/>
            <ac:grpSpMk id="2" creationId="{331F4532-299F-48C8-3CA5-553E1AD73A17}"/>
          </ac:grpSpMkLst>
        </pc:grpChg>
        <pc:picChg chg="add mod">
          <ac:chgData name="James Kirkbride" userId="edcc102c-2663-42f4-b920-add477987f29" providerId="ADAL" clId="{90183DEE-51E7-429A-8A5D-8A0F4290804B}" dt="2026-03-18T21:25:32.560" v="885"/>
          <ac:picMkLst>
            <pc:docMk/>
            <pc:sldMk cId="2567163604" sldId="716"/>
            <ac:picMk id="10" creationId="{9F06F32A-68A9-C419-84DD-83CA34E8F38F}"/>
          </ac:picMkLst>
        </pc:picChg>
        <pc:picChg chg="del">
          <ac:chgData name="James Kirkbride" userId="edcc102c-2663-42f4-b920-add477987f29" providerId="ADAL" clId="{90183DEE-51E7-429A-8A5D-8A0F4290804B}" dt="2026-03-18T21:25:32.393" v="884" actId="478"/>
          <ac:picMkLst>
            <pc:docMk/>
            <pc:sldMk cId="2567163604" sldId="716"/>
            <ac:picMk id="1367" creationId="{2180BDA9-1C77-BF18-7453-DF8C1E47DC53}"/>
          </ac:picMkLst>
        </pc:picChg>
      </pc:sldChg>
      <pc:sldChg chg="del">
        <pc:chgData name="James Kirkbride" userId="edcc102c-2663-42f4-b920-add477987f29" providerId="ADAL" clId="{90183DEE-51E7-429A-8A5D-8A0F4290804B}" dt="2026-03-18T21:13:50.763" v="281" actId="47"/>
        <pc:sldMkLst>
          <pc:docMk/>
          <pc:sldMk cId="0" sldId="717"/>
        </pc:sldMkLst>
      </pc:sldChg>
      <pc:sldMasterChg chg="delSldLayout">
        <pc:chgData name="James Kirkbride" userId="edcc102c-2663-42f4-b920-add477987f29" providerId="ADAL" clId="{90183DEE-51E7-429A-8A5D-8A0F4290804B}" dt="2026-03-18T21:12:36.069" v="159" actId="47"/>
        <pc:sldMasterMkLst>
          <pc:docMk/>
          <pc:sldMasterMk cId="2659093537" sldId="2147483738"/>
        </pc:sldMasterMkLst>
        <pc:sldLayoutChg chg="del">
          <pc:chgData name="James Kirkbride" userId="edcc102c-2663-42f4-b920-add477987f29" providerId="ADAL" clId="{90183DEE-51E7-429A-8A5D-8A0F4290804B}" dt="2026-03-18T21:12:36.069" v="159" actId="47"/>
          <pc:sldLayoutMkLst>
            <pc:docMk/>
            <pc:sldMasterMk cId="2659093537" sldId="2147483738"/>
            <pc:sldLayoutMk cId="4228168641" sldId="214748374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ames\Documents\Work\Presentations\20190130%20NYC\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ames\Documents\Work\Presentations\20190130%20NYC\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ames\Documents\Work\Presentations\20190130%20NYC\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ames\Documents\Work\Presentations\20190130%20NYC\Figu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ames\Documents\Work\Presentations\20190130%20NYC\Figu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liveuclac-my.sharepoint.com/personal/rejujbk_ucl_ac_uk/Documents/Documents/Work/UCL/Presentations/2022/20221118%20Sweden/Graph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29727738626579"/>
          <c:y val="3.665048436437135E-2"/>
          <c:w val="0.84255170056801609"/>
          <c:h val="0.66251905743809614"/>
        </c:manualLayout>
      </c:layout>
      <c:barChart>
        <c:barDir val="col"/>
        <c:grouping val="clustered"/>
        <c:varyColors val="0"/>
        <c:ser>
          <c:idx val="0"/>
          <c:order val="0"/>
          <c:tx>
            <c:strRef>
              <c:f>'Jongsma et al'!$A$1</c:f>
              <c:strCache>
                <c:ptCount val="1"/>
                <c:pt idx="0">
                  <c:v>BME</c:v>
                </c:pt>
              </c:strCache>
            </c:strRef>
          </c:tx>
          <c:spPr>
            <a:solidFill>
              <a:srgbClr val="8BA5A7"/>
            </a:solidFill>
            <a:ln>
              <a:noFill/>
            </a:ln>
            <a:effectLst/>
          </c:spPr>
          <c:invertIfNegative val="0"/>
          <c:dPt>
            <c:idx val="2"/>
            <c:invertIfNegative val="0"/>
            <c:bubble3D val="0"/>
            <c:spPr>
              <a:noFill/>
              <a:ln>
                <a:noFill/>
              </a:ln>
              <a:effectLst/>
            </c:spPr>
            <c:extLst>
              <c:ext xmlns:c16="http://schemas.microsoft.com/office/drawing/2014/chart" uri="{C3380CC4-5D6E-409C-BE32-E72D297353CC}">
                <c16:uniqueId val="{00000001-0F89-4269-BC48-69C78F88DA22}"/>
              </c:ext>
            </c:extLst>
          </c:dPt>
          <c:dPt>
            <c:idx val="3"/>
            <c:invertIfNegative val="0"/>
            <c:bubble3D val="0"/>
            <c:spPr>
              <a:noFill/>
              <a:ln>
                <a:noFill/>
              </a:ln>
              <a:effectLst/>
            </c:spPr>
            <c:extLst>
              <c:ext xmlns:c16="http://schemas.microsoft.com/office/drawing/2014/chart" uri="{C3380CC4-5D6E-409C-BE32-E72D297353CC}">
                <c16:uniqueId val="{00000003-0F89-4269-BC48-69C78F88DA22}"/>
              </c:ext>
            </c:extLst>
          </c:dPt>
          <c:dPt>
            <c:idx val="4"/>
            <c:invertIfNegative val="0"/>
            <c:bubble3D val="0"/>
            <c:spPr>
              <a:noFill/>
              <a:ln>
                <a:noFill/>
              </a:ln>
              <a:effectLst/>
            </c:spPr>
            <c:extLst>
              <c:ext xmlns:c16="http://schemas.microsoft.com/office/drawing/2014/chart" uri="{C3380CC4-5D6E-409C-BE32-E72D297353CC}">
                <c16:uniqueId val="{00000005-0F89-4269-BC48-69C78F88DA22}"/>
              </c:ext>
            </c:extLst>
          </c:dPt>
          <c:dPt>
            <c:idx val="5"/>
            <c:invertIfNegative val="0"/>
            <c:bubble3D val="0"/>
            <c:spPr>
              <a:noFill/>
              <a:ln>
                <a:noFill/>
              </a:ln>
              <a:effectLst/>
            </c:spPr>
            <c:extLst>
              <c:ext xmlns:c16="http://schemas.microsoft.com/office/drawing/2014/chart" uri="{C3380CC4-5D6E-409C-BE32-E72D297353CC}">
                <c16:uniqueId val="{00000007-0F89-4269-BC48-69C78F88DA22}"/>
              </c:ext>
            </c:extLst>
          </c:dPt>
          <c:errBars>
            <c:errBarType val="both"/>
            <c:errValType val="cust"/>
            <c:noEndCap val="0"/>
            <c:plus>
              <c:numRef>
                <c:f>'Jongsma et al'!$F$2:$F$3</c:f>
                <c:numCache>
                  <c:formatCode>General</c:formatCode>
                  <c:ptCount val="2"/>
                  <c:pt idx="1">
                    <c:v>0.40000000000000036</c:v>
                  </c:pt>
                </c:numCache>
              </c:numRef>
            </c:plus>
            <c:minus>
              <c:numRef>
                <c:f>'Jongsma et al'!$E$2:$E$3</c:f>
                <c:numCache>
                  <c:formatCode>General</c:formatCode>
                  <c:ptCount val="2"/>
                  <c:pt idx="1">
                    <c:v>0.33999999999999986</c:v>
                  </c:pt>
                </c:numCache>
              </c:numRef>
            </c:minus>
            <c:spPr>
              <a:noFill/>
              <a:ln w="12700" cap="flat" cmpd="sng" algn="ctr">
                <a:solidFill>
                  <a:schemeClr val="tx1">
                    <a:lumMod val="65000"/>
                    <a:lumOff val="35000"/>
                  </a:schemeClr>
                </a:solidFill>
                <a:round/>
              </a:ln>
              <a:effectLst/>
            </c:spPr>
          </c:errBars>
          <c:cat>
            <c:strRef>
              <c:f>'Jongsma et al'!$A$2:$A$8</c:f>
              <c:strCache>
                <c:ptCount val="6"/>
                <c:pt idx="1">
                  <c:v>Crude</c:v>
                </c:pt>
                <c:pt idx="2">
                  <c:v>Model 1</c:v>
                </c:pt>
                <c:pt idx="3">
                  <c:v>Model 2</c:v>
                </c:pt>
                <c:pt idx="4">
                  <c:v>Model 3</c:v>
                </c:pt>
                <c:pt idx="5">
                  <c:v>Model 4</c:v>
                </c:pt>
              </c:strCache>
            </c:strRef>
          </c:cat>
          <c:val>
            <c:numRef>
              <c:f>'Jongsma et al'!$B$2:$B$8</c:f>
              <c:numCache>
                <c:formatCode>General</c:formatCode>
                <c:ptCount val="7"/>
                <c:pt idx="1">
                  <c:v>2.0299999999999998</c:v>
                </c:pt>
                <c:pt idx="2">
                  <c:v>1.61</c:v>
                </c:pt>
                <c:pt idx="3">
                  <c:v>1.52</c:v>
                </c:pt>
                <c:pt idx="4">
                  <c:v>1.22</c:v>
                </c:pt>
                <c:pt idx="5">
                  <c:v>1.2</c:v>
                </c:pt>
              </c:numCache>
            </c:numRef>
          </c:val>
          <c:extLst>
            <c:ext xmlns:c16="http://schemas.microsoft.com/office/drawing/2014/chart" uri="{C3380CC4-5D6E-409C-BE32-E72D297353CC}">
              <c16:uniqueId val="{00000008-0F89-4269-BC48-69C78F88DA22}"/>
            </c:ext>
          </c:extLst>
        </c:ser>
        <c:dLbls>
          <c:showLegendKey val="0"/>
          <c:showVal val="0"/>
          <c:showCatName val="0"/>
          <c:showSerName val="0"/>
          <c:showPercent val="0"/>
          <c:showBubbleSize val="0"/>
        </c:dLbls>
        <c:gapWidth val="219"/>
        <c:overlap val="-27"/>
        <c:axId val="2082354687"/>
        <c:axId val="2090510079"/>
      </c:barChart>
      <c:lineChart>
        <c:grouping val="standard"/>
        <c:varyColors val="0"/>
        <c:ser>
          <c:idx val="1"/>
          <c:order val="1"/>
          <c:tx>
            <c:strRef>
              <c:f>'Jongsma et al'!$G$1</c:f>
              <c:strCache>
                <c:ptCount val="1"/>
                <c:pt idx="0">
                  <c:v>White</c:v>
                </c:pt>
              </c:strCache>
            </c:strRef>
          </c:tx>
          <c:spPr>
            <a:ln w="28575" cap="rnd">
              <a:solidFill>
                <a:schemeClr val="accent2"/>
              </a:solidFill>
              <a:prstDash val="dash"/>
              <a:round/>
            </a:ln>
            <a:effectLst/>
          </c:spPr>
          <c:marker>
            <c:symbol val="none"/>
          </c:marker>
          <c:val>
            <c:numRef>
              <c:f>'Jongsma et al'!$G$2:$G$8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9-0F89-4269-BC48-69C78F88DA22}"/>
            </c:ext>
          </c:extLst>
        </c:ser>
        <c:dLbls>
          <c:showLegendKey val="0"/>
          <c:showVal val="0"/>
          <c:showCatName val="0"/>
          <c:showSerName val="0"/>
          <c:showPercent val="0"/>
          <c:showBubbleSize val="0"/>
        </c:dLbls>
        <c:marker val="1"/>
        <c:smooth val="0"/>
        <c:axId val="2082354687"/>
        <c:axId val="2090510079"/>
      </c:lineChart>
      <c:catAx>
        <c:axId val="208235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90510079"/>
        <c:crosses val="autoZero"/>
        <c:auto val="1"/>
        <c:lblAlgn val="ctr"/>
        <c:lblOffset val="100"/>
        <c:noMultiLvlLbl val="0"/>
      </c:catAx>
      <c:valAx>
        <c:axId val="2090510079"/>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82354687"/>
        <c:crosses val="autoZero"/>
        <c:crossBetween val="between"/>
      </c:valAx>
      <c:spPr>
        <a:noFill/>
        <a:ln>
          <a:noFill/>
        </a:ln>
        <a:effectLst/>
      </c:spPr>
    </c:plotArea>
    <c:legend>
      <c:legendPos val="r"/>
      <c:layout>
        <c:manualLayout>
          <c:xMode val="edge"/>
          <c:yMode val="edge"/>
          <c:x val="0.72137978713670003"/>
          <c:y val="5.146304838809037E-2"/>
          <c:w val="0.23293179349334969"/>
          <c:h val="0.111412772954509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90000"/>
      </a:schemeClr>
    </a:solidFill>
    <a:ln>
      <a:noFill/>
    </a:ln>
    <a:effectLst/>
  </c:spPr>
  <c:txPr>
    <a:bodyPr/>
    <a:lstStyle/>
    <a:p>
      <a:pPr>
        <a:defRPr>
          <a:latin typeface="Lato" panose="020F050202020403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29727738626579"/>
          <c:y val="3.665048436437135E-2"/>
          <c:w val="0.84255170056801609"/>
          <c:h val="0.66251905743809614"/>
        </c:manualLayout>
      </c:layout>
      <c:barChart>
        <c:barDir val="col"/>
        <c:grouping val="clustered"/>
        <c:varyColors val="0"/>
        <c:ser>
          <c:idx val="0"/>
          <c:order val="0"/>
          <c:tx>
            <c:strRef>
              <c:f>'Jongsma et al'!$A$1</c:f>
              <c:strCache>
                <c:ptCount val="1"/>
                <c:pt idx="0">
                  <c:v>BME</c:v>
                </c:pt>
              </c:strCache>
            </c:strRef>
          </c:tx>
          <c:spPr>
            <a:solidFill>
              <a:srgbClr val="8BA5A7"/>
            </a:solidFill>
            <a:ln>
              <a:noFill/>
            </a:ln>
            <a:effectLst/>
          </c:spPr>
          <c:invertIfNegative val="0"/>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1-A56C-4BA0-A56B-585B12FD86E6}"/>
              </c:ext>
            </c:extLst>
          </c:dPt>
          <c:dPt>
            <c:idx val="3"/>
            <c:invertIfNegative val="0"/>
            <c:bubble3D val="0"/>
            <c:spPr>
              <a:noFill/>
              <a:ln>
                <a:noFill/>
              </a:ln>
              <a:effectLst/>
            </c:spPr>
            <c:extLst>
              <c:ext xmlns:c16="http://schemas.microsoft.com/office/drawing/2014/chart" uri="{C3380CC4-5D6E-409C-BE32-E72D297353CC}">
                <c16:uniqueId val="{00000003-A56C-4BA0-A56B-585B12FD86E6}"/>
              </c:ext>
            </c:extLst>
          </c:dPt>
          <c:dPt>
            <c:idx val="4"/>
            <c:invertIfNegative val="0"/>
            <c:bubble3D val="0"/>
            <c:spPr>
              <a:noFill/>
              <a:ln>
                <a:noFill/>
              </a:ln>
              <a:effectLst/>
            </c:spPr>
            <c:extLst>
              <c:ext xmlns:c16="http://schemas.microsoft.com/office/drawing/2014/chart" uri="{C3380CC4-5D6E-409C-BE32-E72D297353CC}">
                <c16:uniqueId val="{00000005-A56C-4BA0-A56B-585B12FD86E6}"/>
              </c:ext>
            </c:extLst>
          </c:dPt>
          <c:dPt>
            <c:idx val="5"/>
            <c:invertIfNegative val="0"/>
            <c:bubble3D val="0"/>
            <c:spPr>
              <a:noFill/>
              <a:ln>
                <a:noFill/>
              </a:ln>
              <a:effectLst/>
            </c:spPr>
            <c:extLst>
              <c:ext xmlns:c16="http://schemas.microsoft.com/office/drawing/2014/chart" uri="{C3380CC4-5D6E-409C-BE32-E72D297353CC}">
                <c16:uniqueId val="{00000007-A56C-4BA0-A56B-585B12FD86E6}"/>
              </c:ext>
            </c:extLst>
          </c:dPt>
          <c:errBars>
            <c:errBarType val="both"/>
            <c:errValType val="cust"/>
            <c:noEndCap val="0"/>
            <c:plus>
              <c:numRef>
                <c:f>'Jongsma et al'!$F$2:$F$4</c:f>
                <c:numCache>
                  <c:formatCode>General</c:formatCode>
                  <c:ptCount val="3"/>
                  <c:pt idx="1">
                    <c:v>0.40000000000000036</c:v>
                  </c:pt>
                  <c:pt idx="2">
                    <c:v>0.36999999999999988</c:v>
                  </c:pt>
                </c:numCache>
              </c:numRef>
            </c:plus>
            <c:minus>
              <c:numRef>
                <c:f>'Jongsma et al'!$E$2:$E$4</c:f>
                <c:numCache>
                  <c:formatCode>General</c:formatCode>
                  <c:ptCount val="3"/>
                  <c:pt idx="1">
                    <c:v>0.33999999999999986</c:v>
                  </c:pt>
                  <c:pt idx="2">
                    <c:v>0.30000000000000004</c:v>
                  </c:pt>
                </c:numCache>
              </c:numRef>
            </c:minus>
            <c:spPr>
              <a:noFill/>
              <a:ln w="12700" cap="flat" cmpd="sng" algn="ctr">
                <a:solidFill>
                  <a:schemeClr val="tx1">
                    <a:lumMod val="65000"/>
                    <a:lumOff val="35000"/>
                  </a:schemeClr>
                </a:solidFill>
                <a:round/>
              </a:ln>
              <a:effectLst/>
            </c:spPr>
          </c:errBars>
          <c:cat>
            <c:strRef>
              <c:f>'Jongsma et al'!$A$2:$A$8</c:f>
              <c:strCache>
                <c:ptCount val="6"/>
                <c:pt idx="1">
                  <c:v>Crude</c:v>
                </c:pt>
                <c:pt idx="2">
                  <c:v>Model 1</c:v>
                </c:pt>
                <c:pt idx="3">
                  <c:v>Model 2</c:v>
                </c:pt>
                <c:pt idx="4">
                  <c:v>Model 3</c:v>
                </c:pt>
                <c:pt idx="5">
                  <c:v>Model 4</c:v>
                </c:pt>
              </c:strCache>
            </c:strRef>
          </c:cat>
          <c:val>
            <c:numRef>
              <c:f>'Jongsma et al'!$B$2:$B$8</c:f>
              <c:numCache>
                <c:formatCode>General</c:formatCode>
                <c:ptCount val="7"/>
                <c:pt idx="1">
                  <c:v>2.0299999999999998</c:v>
                </c:pt>
                <c:pt idx="2">
                  <c:v>1.61</c:v>
                </c:pt>
                <c:pt idx="3">
                  <c:v>1.52</c:v>
                </c:pt>
                <c:pt idx="4">
                  <c:v>1.22</c:v>
                </c:pt>
                <c:pt idx="5">
                  <c:v>1.2</c:v>
                </c:pt>
              </c:numCache>
            </c:numRef>
          </c:val>
          <c:extLst>
            <c:ext xmlns:c16="http://schemas.microsoft.com/office/drawing/2014/chart" uri="{C3380CC4-5D6E-409C-BE32-E72D297353CC}">
              <c16:uniqueId val="{00000008-A56C-4BA0-A56B-585B12FD86E6}"/>
            </c:ext>
          </c:extLst>
        </c:ser>
        <c:dLbls>
          <c:showLegendKey val="0"/>
          <c:showVal val="0"/>
          <c:showCatName val="0"/>
          <c:showSerName val="0"/>
          <c:showPercent val="0"/>
          <c:showBubbleSize val="0"/>
        </c:dLbls>
        <c:gapWidth val="219"/>
        <c:overlap val="-27"/>
        <c:axId val="2082354687"/>
        <c:axId val="2090510079"/>
      </c:barChart>
      <c:lineChart>
        <c:grouping val="standard"/>
        <c:varyColors val="0"/>
        <c:ser>
          <c:idx val="1"/>
          <c:order val="1"/>
          <c:tx>
            <c:strRef>
              <c:f>'Jongsma et al'!$G$1</c:f>
              <c:strCache>
                <c:ptCount val="1"/>
                <c:pt idx="0">
                  <c:v>White</c:v>
                </c:pt>
              </c:strCache>
            </c:strRef>
          </c:tx>
          <c:spPr>
            <a:ln w="28575" cap="rnd">
              <a:solidFill>
                <a:schemeClr val="accent2"/>
              </a:solidFill>
              <a:prstDash val="dash"/>
              <a:round/>
            </a:ln>
            <a:effectLst/>
          </c:spPr>
          <c:marker>
            <c:symbol val="none"/>
          </c:marker>
          <c:val>
            <c:numRef>
              <c:f>'Jongsma et al'!$G$2:$G$8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9-A56C-4BA0-A56B-585B12FD86E6}"/>
            </c:ext>
          </c:extLst>
        </c:ser>
        <c:dLbls>
          <c:showLegendKey val="0"/>
          <c:showVal val="0"/>
          <c:showCatName val="0"/>
          <c:showSerName val="0"/>
          <c:showPercent val="0"/>
          <c:showBubbleSize val="0"/>
        </c:dLbls>
        <c:marker val="1"/>
        <c:smooth val="0"/>
        <c:axId val="2082354687"/>
        <c:axId val="2090510079"/>
      </c:lineChart>
      <c:catAx>
        <c:axId val="208235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90510079"/>
        <c:crosses val="autoZero"/>
        <c:auto val="1"/>
        <c:lblAlgn val="ctr"/>
        <c:lblOffset val="100"/>
        <c:noMultiLvlLbl val="0"/>
      </c:catAx>
      <c:valAx>
        <c:axId val="2090510079"/>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82354687"/>
        <c:crosses val="autoZero"/>
        <c:crossBetween val="between"/>
      </c:valAx>
      <c:spPr>
        <a:noFill/>
        <a:ln>
          <a:noFill/>
        </a:ln>
        <a:effectLst/>
      </c:spPr>
    </c:plotArea>
    <c:legend>
      <c:legendPos val="r"/>
      <c:layout>
        <c:manualLayout>
          <c:xMode val="edge"/>
          <c:yMode val="edge"/>
          <c:x val="0.72137978713670003"/>
          <c:y val="5.146304838809037E-2"/>
          <c:w val="0.23293179349334969"/>
          <c:h val="0.111412772954509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90000"/>
      </a:schemeClr>
    </a:solidFill>
    <a:ln>
      <a:noFill/>
    </a:ln>
    <a:effectLst/>
  </c:spPr>
  <c:txPr>
    <a:bodyPr/>
    <a:lstStyle/>
    <a:p>
      <a:pPr>
        <a:defRPr>
          <a:latin typeface="Lato" panose="020F050202020403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29727738626579"/>
          <c:y val="3.665048436437135E-2"/>
          <c:w val="0.84255170056801609"/>
          <c:h val="0.66251905743809614"/>
        </c:manualLayout>
      </c:layout>
      <c:barChart>
        <c:barDir val="col"/>
        <c:grouping val="clustered"/>
        <c:varyColors val="0"/>
        <c:ser>
          <c:idx val="0"/>
          <c:order val="0"/>
          <c:tx>
            <c:strRef>
              <c:f>'Jongsma et al'!$A$1</c:f>
              <c:strCache>
                <c:ptCount val="1"/>
                <c:pt idx="0">
                  <c:v>BME</c:v>
                </c:pt>
              </c:strCache>
            </c:strRef>
          </c:tx>
          <c:spPr>
            <a:solidFill>
              <a:srgbClr val="8BA5A7"/>
            </a:solidFill>
            <a:ln>
              <a:noFill/>
            </a:ln>
            <a:effectLst/>
          </c:spPr>
          <c:invertIfNegative val="0"/>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1-454E-4D1D-A8B6-77D7EFD2380F}"/>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3-454E-4D1D-A8B6-77D7EFD2380F}"/>
              </c:ext>
            </c:extLst>
          </c:dPt>
          <c:dPt>
            <c:idx val="4"/>
            <c:invertIfNegative val="0"/>
            <c:bubble3D val="0"/>
            <c:spPr>
              <a:noFill/>
              <a:ln>
                <a:noFill/>
              </a:ln>
              <a:effectLst/>
            </c:spPr>
            <c:extLst>
              <c:ext xmlns:c16="http://schemas.microsoft.com/office/drawing/2014/chart" uri="{C3380CC4-5D6E-409C-BE32-E72D297353CC}">
                <c16:uniqueId val="{00000005-454E-4D1D-A8B6-77D7EFD2380F}"/>
              </c:ext>
            </c:extLst>
          </c:dPt>
          <c:dPt>
            <c:idx val="5"/>
            <c:invertIfNegative val="0"/>
            <c:bubble3D val="0"/>
            <c:spPr>
              <a:noFill/>
              <a:ln>
                <a:noFill/>
              </a:ln>
              <a:effectLst/>
            </c:spPr>
            <c:extLst>
              <c:ext xmlns:c16="http://schemas.microsoft.com/office/drawing/2014/chart" uri="{C3380CC4-5D6E-409C-BE32-E72D297353CC}">
                <c16:uniqueId val="{00000007-454E-4D1D-A8B6-77D7EFD2380F}"/>
              </c:ext>
            </c:extLst>
          </c:dPt>
          <c:errBars>
            <c:errBarType val="both"/>
            <c:errValType val="cust"/>
            <c:noEndCap val="0"/>
            <c:plus>
              <c:numRef>
                <c:f>'Jongsma et al'!$F$2:$F$5</c:f>
                <c:numCache>
                  <c:formatCode>General</c:formatCode>
                  <c:ptCount val="4"/>
                  <c:pt idx="1">
                    <c:v>0.40000000000000036</c:v>
                  </c:pt>
                  <c:pt idx="2">
                    <c:v>0.36999999999999988</c:v>
                  </c:pt>
                  <c:pt idx="3">
                    <c:v>0.36999999999999988</c:v>
                  </c:pt>
                </c:numCache>
              </c:numRef>
            </c:plus>
            <c:minus>
              <c:numRef>
                <c:f>'Jongsma et al'!$E$2:$E$5</c:f>
                <c:numCache>
                  <c:formatCode>General</c:formatCode>
                  <c:ptCount val="4"/>
                  <c:pt idx="1">
                    <c:v>0.33999999999999986</c:v>
                  </c:pt>
                  <c:pt idx="2">
                    <c:v>0.30000000000000004</c:v>
                  </c:pt>
                  <c:pt idx="3">
                    <c:v>0.30000000000000004</c:v>
                  </c:pt>
                </c:numCache>
              </c:numRef>
            </c:minus>
            <c:spPr>
              <a:noFill/>
              <a:ln w="12700" cap="flat" cmpd="sng" algn="ctr">
                <a:solidFill>
                  <a:schemeClr val="tx1">
                    <a:lumMod val="65000"/>
                    <a:lumOff val="35000"/>
                  </a:schemeClr>
                </a:solidFill>
                <a:round/>
              </a:ln>
              <a:effectLst/>
            </c:spPr>
          </c:errBars>
          <c:cat>
            <c:strRef>
              <c:f>'Jongsma et al'!$A$2:$A$8</c:f>
              <c:strCache>
                <c:ptCount val="6"/>
                <c:pt idx="1">
                  <c:v>Crude</c:v>
                </c:pt>
                <c:pt idx="2">
                  <c:v>Model 1</c:v>
                </c:pt>
                <c:pt idx="3">
                  <c:v>Model 2</c:v>
                </c:pt>
                <c:pt idx="4">
                  <c:v>Model 3</c:v>
                </c:pt>
                <c:pt idx="5">
                  <c:v>Model 4</c:v>
                </c:pt>
              </c:strCache>
            </c:strRef>
          </c:cat>
          <c:val>
            <c:numRef>
              <c:f>'Jongsma et al'!$B$2:$B$8</c:f>
              <c:numCache>
                <c:formatCode>General</c:formatCode>
                <c:ptCount val="7"/>
                <c:pt idx="1">
                  <c:v>2.0299999999999998</c:v>
                </c:pt>
                <c:pt idx="2">
                  <c:v>1.61</c:v>
                </c:pt>
                <c:pt idx="3">
                  <c:v>1.52</c:v>
                </c:pt>
                <c:pt idx="4">
                  <c:v>1.22</c:v>
                </c:pt>
                <c:pt idx="5">
                  <c:v>1.2</c:v>
                </c:pt>
              </c:numCache>
            </c:numRef>
          </c:val>
          <c:extLst>
            <c:ext xmlns:c16="http://schemas.microsoft.com/office/drawing/2014/chart" uri="{C3380CC4-5D6E-409C-BE32-E72D297353CC}">
              <c16:uniqueId val="{00000008-454E-4D1D-A8B6-77D7EFD2380F}"/>
            </c:ext>
          </c:extLst>
        </c:ser>
        <c:dLbls>
          <c:showLegendKey val="0"/>
          <c:showVal val="0"/>
          <c:showCatName val="0"/>
          <c:showSerName val="0"/>
          <c:showPercent val="0"/>
          <c:showBubbleSize val="0"/>
        </c:dLbls>
        <c:gapWidth val="219"/>
        <c:overlap val="-27"/>
        <c:axId val="2082354687"/>
        <c:axId val="2090510079"/>
      </c:barChart>
      <c:lineChart>
        <c:grouping val="standard"/>
        <c:varyColors val="0"/>
        <c:ser>
          <c:idx val="1"/>
          <c:order val="1"/>
          <c:tx>
            <c:strRef>
              <c:f>'Jongsma et al'!$G$1</c:f>
              <c:strCache>
                <c:ptCount val="1"/>
                <c:pt idx="0">
                  <c:v>White</c:v>
                </c:pt>
              </c:strCache>
            </c:strRef>
          </c:tx>
          <c:spPr>
            <a:ln w="28575" cap="rnd">
              <a:solidFill>
                <a:schemeClr val="accent2"/>
              </a:solidFill>
              <a:prstDash val="dash"/>
              <a:round/>
            </a:ln>
            <a:effectLst/>
          </c:spPr>
          <c:marker>
            <c:symbol val="none"/>
          </c:marker>
          <c:val>
            <c:numRef>
              <c:f>'Jongsma et al'!$G$2:$G$8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9-454E-4D1D-A8B6-77D7EFD2380F}"/>
            </c:ext>
          </c:extLst>
        </c:ser>
        <c:dLbls>
          <c:showLegendKey val="0"/>
          <c:showVal val="0"/>
          <c:showCatName val="0"/>
          <c:showSerName val="0"/>
          <c:showPercent val="0"/>
          <c:showBubbleSize val="0"/>
        </c:dLbls>
        <c:marker val="1"/>
        <c:smooth val="0"/>
        <c:axId val="2082354687"/>
        <c:axId val="2090510079"/>
      </c:lineChart>
      <c:catAx>
        <c:axId val="208235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90510079"/>
        <c:crosses val="autoZero"/>
        <c:auto val="1"/>
        <c:lblAlgn val="ctr"/>
        <c:lblOffset val="100"/>
        <c:noMultiLvlLbl val="0"/>
      </c:catAx>
      <c:valAx>
        <c:axId val="2090510079"/>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82354687"/>
        <c:crosses val="autoZero"/>
        <c:crossBetween val="between"/>
      </c:valAx>
      <c:spPr>
        <a:noFill/>
        <a:ln>
          <a:noFill/>
        </a:ln>
        <a:effectLst/>
      </c:spPr>
    </c:plotArea>
    <c:legend>
      <c:legendPos val="r"/>
      <c:layout>
        <c:manualLayout>
          <c:xMode val="edge"/>
          <c:yMode val="edge"/>
          <c:x val="0.72137978713670003"/>
          <c:y val="5.146304838809037E-2"/>
          <c:w val="0.23293179349334969"/>
          <c:h val="0.111412772954509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90000"/>
      </a:schemeClr>
    </a:solidFill>
    <a:ln>
      <a:noFill/>
    </a:ln>
    <a:effectLst/>
  </c:spPr>
  <c:txPr>
    <a:bodyPr/>
    <a:lstStyle/>
    <a:p>
      <a:pPr>
        <a:defRPr>
          <a:latin typeface="Lato" panose="020F050202020403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29727738626579"/>
          <c:y val="3.665048436437135E-2"/>
          <c:w val="0.84255170056801609"/>
          <c:h val="0.66251905743809614"/>
        </c:manualLayout>
      </c:layout>
      <c:barChart>
        <c:barDir val="col"/>
        <c:grouping val="clustered"/>
        <c:varyColors val="0"/>
        <c:ser>
          <c:idx val="0"/>
          <c:order val="0"/>
          <c:tx>
            <c:strRef>
              <c:f>'Jongsma et al'!$A$1</c:f>
              <c:strCache>
                <c:ptCount val="1"/>
                <c:pt idx="0">
                  <c:v>BME</c:v>
                </c:pt>
              </c:strCache>
            </c:strRef>
          </c:tx>
          <c:spPr>
            <a:solidFill>
              <a:srgbClr val="8BA5A7"/>
            </a:solidFill>
            <a:ln>
              <a:noFill/>
            </a:ln>
            <a:effectLst/>
          </c:spPr>
          <c:invertIfNegative val="0"/>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1-691B-4372-8DB4-97656E7B3EFD}"/>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3-691B-4372-8DB4-97656E7B3EFD}"/>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5-691B-4372-8DB4-97656E7B3EFD}"/>
              </c:ext>
            </c:extLst>
          </c:dPt>
          <c:dPt>
            <c:idx val="5"/>
            <c:invertIfNegative val="0"/>
            <c:bubble3D val="0"/>
            <c:spPr>
              <a:noFill/>
              <a:ln>
                <a:noFill/>
              </a:ln>
              <a:effectLst/>
            </c:spPr>
            <c:extLst>
              <c:ext xmlns:c16="http://schemas.microsoft.com/office/drawing/2014/chart" uri="{C3380CC4-5D6E-409C-BE32-E72D297353CC}">
                <c16:uniqueId val="{00000007-691B-4372-8DB4-97656E7B3EFD}"/>
              </c:ext>
            </c:extLst>
          </c:dPt>
          <c:errBars>
            <c:errBarType val="both"/>
            <c:errValType val="cust"/>
            <c:noEndCap val="0"/>
            <c:plus>
              <c:numRef>
                <c:f>'Jongsma et al'!$F$2:$F$6</c:f>
                <c:numCache>
                  <c:formatCode>General</c:formatCode>
                  <c:ptCount val="5"/>
                  <c:pt idx="1">
                    <c:v>0.40000000000000036</c:v>
                  </c:pt>
                  <c:pt idx="2">
                    <c:v>0.36999999999999988</c:v>
                  </c:pt>
                  <c:pt idx="3">
                    <c:v>0.36999999999999988</c:v>
                  </c:pt>
                  <c:pt idx="4">
                    <c:v>0.35000000000000009</c:v>
                  </c:pt>
                </c:numCache>
              </c:numRef>
            </c:plus>
            <c:minus>
              <c:numRef>
                <c:f>'Jongsma et al'!$E$2:$E$6</c:f>
                <c:numCache>
                  <c:formatCode>General</c:formatCode>
                  <c:ptCount val="5"/>
                  <c:pt idx="1">
                    <c:v>0.33999999999999986</c:v>
                  </c:pt>
                  <c:pt idx="2">
                    <c:v>0.30000000000000004</c:v>
                  </c:pt>
                  <c:pt idx="3">
                    <c:v>0.30000000000000004</c:v>
                  </c:pt>
                  <c:pt idx="4">
                    <c:v>0.27</c:v>
                  </c:pt>
                </c:numCache>
              </c:numRef>
            </c:minus>
            <c:spPr>
              <a:noFill/>
              <a:ln w="12700" cap="flat" cmpd="sng" algn="ctr">
                <a:solidFill>
                  <a:schemeClr val="tx1">
                    <a:lumMod val="65000"/>
                    <a:lumOff val="35000"/>
                  </a:schemeClr>
                </a:solidFill>
                <a:round/>
              </a:ln>
              <a:effectLst/>
            </c:spPr>
          </c:errBars>
          <c:cat>
            <c:strRef>
              <c:f>'Jongsma et al'!$A$2:$A$8</c:f>
              <c:strCache>
                <c:ptCount val="6"/>
                <c:pt idx="1">
                  <c:v>Crude</c:v>
                </c:pt>
                <c:pt idx="2">
                  <c:v>Model 1</c:v>
                </c:pt>
                <c:pt idx="3">
                  <c:v>Model 2</c:v>
                </c:pt>
                <c:pt idx="4">
                  <c:v>Model 3</c:v>
                </c:pt>
                <c:pt idx="5">
                  <c:v>Model 4</c:v>
                </c:pt>
              </c:strCache>
            </c:strRef>
          </c:cat>
          <c:val>
            <c:numRef>
              <c:f>'Jongsma et al'!$B$2:$B$8</c:f>
              <c:numCache>
                <c:formatCode>General</c:formatCode>
                <c:ptCount val="7"/>
                <c:pt idx="1">
                  <c:v>2.0299999999999998</c:v>
                </c:pt>
                <c:pt idx="2">
                  <c:v>1.61</c:v>
                </c:pt>
                <c:pt idx="3">
                  <c:v>1.52</c:v>
                </c:pt>
                <c:pt idx="4">
                  <c:v>1.22</c:v>
                </c:pt>
                <c:pt idx="5">
                  <c:v>1.2</c:v>
                </c:pt>
              </c:numCache>
            </c:numRef>
          </c:val>
          <c:extLst>
            <c:ext xmlns:c16="http://schemas.microsoft.com/office/drawing/2014/chart" uri="{C3380CC4-5D6E-409C-BE32-E72D297353CC}">
              <c16:uniqueId val="{00000008-691B-4372-8DB4-97656E7B3EFD}"/>
            </c:ext>
          </c:extLst>
        </c:ser>
        <c:dLbls>
          <c:showLegendKey val="0"/>
          <c:showVal val="0"/>
          <c:showCatName val="0"/>
          <c:showSerName val="0"/>
          <c:showPercent val="0"/>
          <c:showBubbleSize val="0"/>
        </c:dLbls>
        <c:gapWidth val="219"/>
        <c:overlap val="-27"/>
        <c:axId val="2082354687"/>
        <c:axId val="2090510079"/>
      </c:barChart>
      <c:lineChart>
        <c:grouping val="standard"/>
        <c:varyColors val="0"/>
        <c:ser>
          <c:idx val="1"/>
          <c:order val="1"/>
          <c:tx>
            <c:strRef>
              <c:f>'Jongsma et al'!$G$1</c:f>
              <c:strCache>
                <c:ptCount val="1"/>
                <c:pt idx="0">
                  <c:v>White</c:v>
                </c:pt>
              </c:strCache>
            </c:strRef>
          </c:tx>
          <c:spPr>
            <a:ln w="28575" cap="rnd">
              <a:solidFill>
                <a:schemeClr val="accent2"/>
              </a:solidFill>
              <a:prstDash val="dash"/>
              <a:round/>
            </a:ln>
            <a:effectLst/>
          </c:spPr>
          <c:marker>
            <c:symbol val="none"/>
          </c:marker>
          <c:val>
            <c:numRef>
              <c:f>'Jongsma et al'!$G$2:$G$8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9-691B-4372-8DB4-97656E7B3EFD}"/>
            </c:ext>
          </c:extLst>
        </c:ser>
        <c:dLbls>
          <c:showLegendKey val="0"/>
          <c:showVal val="0"/>
          <c:showCatName val="0"/>
          <c:showSerName val="0"/>
          <c:showPercent val="0"/>
          <c:showBubbleSize val="0"/>
        </c:dLbls>
        <c:marker val="1"/>
        <c:smooth val="0"/>
        <c:axId val="2082354687"/>
        <c:axId val="2090510079"/>
      </c:lineChart>
      <c:catAx>
        <c:axId val="208235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90510079"/>
        <c:crosses val="autoZero"/>
        <c:auto val="1"/>
        <c:lblAlgn val="ctr"/>
        <c:lblOffset val="100"/>
        <c:noMultiLvlLbl val="0"/>
      </c:catAx>
      <c:valAx>
        <c:axId val="2090510079"/>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82354687"/>
        <c:crosses val="autoZero"/>
        <c:crossBetween val="between"/>
      </c:valAx>
      <c:spPr>
        <a:noFill/>
        <a:ln>
          <a:noFill/>
        </a:ln>
        <a:effectLst/>
      </c:spPr>
    </c:plotArea>
    <c:legend>
      <c:legendPos val="r"/>
      <c:layout>
        <c:manualLayout>
          <c:xMode val="edge"/>
          <c:yMode val="edge"/>
          <c:x val="0.72137978713670003"/>
          <c:y val="5.146304838809037E-2"/>
          <c:w val="0.23293179349334969"/>
          <c:h val="0.111412772954509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90000"/>
      </a:schemeClr>
    </a:solidFill>
    <a:ln>
      <a:noFill/>
    </a:ln>
    <a:effectLst/>
  </c:spPr>
  <c:txPr>
    <a:bodyPr/>
    <a:lstStyle/>
    <a:p>
      <a:pPr>
        <a:defRPr>
          <a:latin typeface="Lato" panose="020F050202020403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29727738626579"/>
          <c:y val="3.665048436437135E-2"/>
          <c:w val="0.84255170056801609"/>
          <c:h val="0.66251905743809614"/>
        </c:manualLayout>
      </c:layout>
      <c:barChart>
        <c:barDir val="col"/>
        <c:grouping val="clustered"/>
        <c:varyColors val="0"/>
        <c:ser>
          <c:idx val="0"/>
          <c:order val="0"/>
          <c:tx>
            <c:strRef>
              <c:f>'Jongsma et al'!$A$1</c:f>
              <c:strCache>
                <c:ptCount val="1"/>
                <c:pt idx="0">
                  <c:v>BME</c:v>
                </c:pt>
              </c:strCache>
            </c:strRef>
          </c:tx>
          <c:spPr>
            <a:solidFill>
              <a:srgbClr val="8BA5A7"/>
            </a:solidFill>
            <a:ln>
              <a:noFill/>
            </a:ln>
            <a:effectLst/>
          </c:spPr>
          <c:invertIfNegative val="0"/>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1-F241-4253-B46D-212510FDD55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3-F241-4253-B46D-212510FDD55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5-F241-4253-B46D-212510FDD55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F241-4253-B46D-212510FDD554}"/>
              </c:ext>
            </c:extLst>
          </c:dPt>
          <c:errBars>
            <c:errBarType val="both"/>
            <c:errValType val="cust"/>
            <c:noEndCap val="0"/>
            <c:plus>
              <c:numRef>
                <c:f>'Jongsma et al'!$F$2:$F$8</c:f>
                <c:numCache>
                  <c:formatCode>General</c:formatCode>
                  <c:ptCount val="7"/>
                  <c:pt idx="1">
                    <c:v>0.40000000000000036</c:v>
                  </c:pt>
                  <c:pt idx="2">
                    <c:v>0.36999999999999988</c:v>
                  </c:pt>
                  <c:pt idx="3">
                    <c:v>0.36999999999999988</c:v>
                  </c:pt>
                  <c:pt idx="4">
                    <c:v>0.35000000000000009</c:v>
                  </c:pt>
                  <c:pt idx="5">
                    <c:v>0.35000000000000009</c:v>
                  </c:pt>
                </c:numCache>
              </c:numRef>
            </c:plus>
            <c:minus>
              <c:numRef>
                <c:f>'Jongsma et al'!$E$2:$E$8</c:f>
                <c:numCache>
                  <c:formatCode>General</c:formatCode>
                  <c:ptCount val="7"/>
                  <c:pt idx="1">
                    <c:v>0.33999999999999986</c:v>
                  </c:pt>
                  <c:pt idx="2">
                    <c:v>0.30000000000000004</c:v>
                  </c:pt>
                  <c:pt idx="3">
                    <c:v>0.30000000000000004</c:v>
                  </c:pt>
                  <c:pt idx="4">
                    <c:v>0.27</c:v>
                  </c:pt>
                  <c:pt idx="5">
                    <c:v>0.26999999999999991</c:v>
                  </c:pt>
                </c:numCache>
              </c:numRef>
            </c:minus>
            <c:spPr>
              <a:noFill/>
              <a:ln w="12700" cap="flat" cmpd="sng" algn="ctr">
                <a:solidFill>
                  <a:schemeClr val="tx1">
                    <a:lumMod val="65000"/>
                    <a:lumOff val="35000"/>
                  </a:schemeClr>
                </a:solidFill>
                <a:round/>
              </a:ln>
              <a:effectLst/>
            </c:spPr>
          </c:errBars>
          <c:cat>
            <c:strRef>
              <c:f>'Jongsma et al'!$A$2:$A$8</c:f>
              <c:strCache>
                <c:ptCount val="6"/>
                <c:pt idx="1">
                  <c:v>Crude</c:v>
                </c:pt>
                <c:pt idx="2">
                  <c:v>Model 1</c:v>
                </c:pt>
                <c:pt idx="3">
                  <c:v>Model 2</c:v>
                </c:pt>
                <c:pt idx="4">
                  <c:v>Model 3</c:v>
                </c:pt>
                <c:pt idx="5">
                  <c:v>Model 4</c:v>
                </c:pt>
              </c:strCache>
            </c:strRef>
          </c:cat>
          <c:val>
            <c:numRef>
              <c:f>'Jongsma et al'!$B$2:$B$8</c:f>
              <c:numCache>
                <c:formatCode>General</c:formatCode>
                <c:ptCount val="7"/>
                <c:pt idx="1">
                  <c:v>2.0299999999999998</c:v>
                </c:pt>
                <c:pt idx="2">
                  <c:v>1.61</c:v>
                </c:pt>
                <c:pt idx="3">
                  <c:v>1.52</c:v>
                </c:pt>
                <c:pt idx="4">
                  <c:v>1.22</c:v>
                </c:pt>
                <c:pt idx="5">
                  <c:v>1.2</c:v>
                </c:pt>
              </c:numCache>
            </c:numRef>
          </c:val>
          <c:extLst>
            <c:ext xmlns:c16="http://schemas.microsoft.com/office/drawing/2014/chart" uri="{C3380CC4-5D6E-409C-BE32-E72D297353CC}">
              <c16:uniqueId val="{00000008-F241-4253-B46D-212510FDD554}"/>
            </c:ext>
          </c:extLst>
        </c:ser>
        <c:dLbls>
          <c:showLegendKey val="0"/>
          <c:showVal val="0"/>
          <c:showCatName val="0"/>
          <c:showSerName val="0"/>
          <c:showPercent val="0"/>
          <c:showBubbleSize val="0"/>
        </c:dLbls>
        <c:gapWidth val="219"/>
        <c:overlap val="-27"/>
        <c:axId val="2082354687"/>
        <c:axId val="2090510079"/>
      </c:barChart>
      <c:lineChart>
        <c:grouping val="standard"/>
        <c:varyColors val="0"/>
        <c:ser>
          <c:idx val="1"/>
          <c:order val="1"/>
          <c:tx>
            <c:strRef>
              <c:f>'Jongsma et al'!$G$1</c:f>
              <c:strCache>
                <c:ptCount val="1"/>
                <c:pt idx="0">
                  <c:v>White</c:v>
                </c:pt>
              </c:strCache>
            </c:strRef>
          </c:tx>
          <c:spPr>
            <a:ln w="28575" cap="rnd">
              <a:solidFill>
                <a:schemeClr val="accent2"/>
              </a:solidFill>
              <a:prstDash val="dash"/>
              <a:round/>
            </a:ln>
            <a:effectLst/>
          </c:spPr>
          <c:marker>
            <c:symbol val="none"/>
          </c:marker>
          <c:val>
            <c:numRef>
              <c:f>'Jongsma et al'!$G$2:$G$8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9-F241-4253-B46D-212510FDD554}"/>
            </c:ext>
          </c:extLst>
        </c:ser>
        <c:dLbls>
          <c:showLegendKey val="0"/>
          <c:showVal val="0"/>
          <c:showCatName val="0"/>
          <c:showSerName val="0"/>
          <c:showPercent val="0"/>
          <c:showBubbleSize val="0"/>
        </c:dLbls>
        <c:marker val="1"/>
        <c:smooth val="0"/>
        <c:axId val="2082354687"/>
        <c:axId val="2090510079"/>
      </c:lineChart>
      <c:catAx>
        <c:axId val="2082354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90510079"/>
        <c:crosses val="autoZero"/>
        <c:auto val="1"/>
        <c:lblAlgn val="ctr"/>
        <c:lblOffset val="100"/>
        <c:noMultiLvlLbl val="0"/>
      </c:catAx>
      <c:valAx>
        <c:axId val="2090510079"/>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r>
                  <a:rPr lang="en-US"/>
                  <a:t>Odds ratio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082354687"/>
        <c:crosses val="autoZero"/>
        <c:crossBetween val="between"/>
      </c:valAx>
      <c:spPr>
        <a:noFill/>
        <a:ln>
          <a:noFill/>
        </a:ln>
        <a:effectLst/>
      </c:spPr>
    </c:plotArea>
    <c:legend>
      <c:legendPos val="r"/>
      <c:layout>
        <c:manualLayout>
          <c:xMode val="edge"/>
          <c:yMode val="edge"/>
          <c:x val="0.72137978713670003"/>
          <c:y val="5.146304838809037E-2"/>
          <c:w val="0.23293179349334969"/>
          <c:h val="0.111412772954509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90000"/>
      </a:schemeClr>
    </a:solidFill>
    <a:ln>
      <a:noFill/>
    </a:ln>
    <a:effectLst/>
  </c:spPr>
  <c:txPr>
    <a:bodyPr/>
    <a:lstStyle/>
    <a:p>
      <a:pPr>
        <a:defRPr>
          <a:latin typeface="Lato" panose="020F0502020204030203"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'[Graphs.xlsx]CHase et al main effects'!$C$35</c:f>
              <c:strCache>
                <c:ptCount val="1"/>
                <c:pt idx="0">
                  <c:v>NAPD</c:v>
                </c:pt>
              </c:strCache>
            </c:strRef>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2D81-4EE5-ADA7-A6C6B8FB2E50}"/>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2-2D81-4EE5-ADA7-A6C6B8FB2E50}"/>
              </c:ext>
            </c:extLst>
          </c:dPt>
          <c:errBars>
            <c:errBarType val="both"/>
            <c:errValType val="cust"/>
            <c:noEndCap val="0"/>
            <c:plus>
              <c:numRef>
                <c:f>'[Graphs.xlsx]CHase et al main effects'!$H$51:$H$56</c:f>
                <c:numCache>
                  <c:formatCode>General</c:formatCode>
                  <c:ptCount val="6"/>
                  <c:pt idx="1">
                    <c:v>7.999999999999996E-2</c:v>
                  </c:pt>
                  <c:pt idx="2">
                    <c:v>0.12</c:v>
                  </c:pt>
                  <c:pt idx="3">
                    <c:v>0.51</c:v>
                  </c:pt>
                  <c:pt idx="4">
                    <c:v>1.3599999999999999</c:v>
                  </c:pt>
                </c:numCache>
              </c:numRef>
            </c:plus>
            <c:minus>
              <c:numRef>
                <c:f>'[Graphs.xlsx]CHase et al main effects'!$G$51:$G$56</c:f>
                <c:numCache>
                  <c:formatCode>General</c:formatCode>
                  <c:ptCount val="6"/>
                  <c:pt idx="1">
                    <c:v>7.0000000000000062E-2</c:v>
                  </c:pt>
                  <c:pt idx="2">
                    <c:v>0.1100000000000001</c:v>
                  </c:pt>
                  <c:pt idx="3">
                    <c:v>0.37999999999999989</c:v>
                  </c:pt>
                  <c:pt idx="4">
                    <c:v>0.77</c:v>
                  </c:pt>
                </c:numCache>
              </c:numRef>
            </c:minus>
            <c:spPr>
              <a:noFill/>
              <a:ln w="9525" cap="flat" cmpd="sng" algn="ctr">
                <a:solidFill>
                  <a:schemeClr val="tx1">
                    <a:lumMod val="65000"/>
                    <a:lumOff val="35000"/>
                  </a:schemeClr>
                </a:solidFill>
                <a:round/>
              </a:ln>
              <a:effectLst/>
            </c:spPr>
          </c:errBars>
          <c:cat>
            <c:strRef>
              <c:f>'[Graphs.xlsx]CHase et al main effects'!$B$51:$B$56</c:f>
              <c:strCache>
                <c:ptCount val="5"/>
                <c:pt idx="1">
                  <c:v>Sweden</c:v>
                </c:pt>
                <c:pt idx="2">
                  <c:v>Other Europe</c:v>
                </c:pt>
                <c:pt idx="3">
                  <c:v>North Africa &amp; Middle East</c:v>
                </c:pt>
                <c:pt idx="4">
                  <c:v>Sub-Saharan Africa</c:v>
                </c:pt>
              </c:strCache>
            </c:strRef>
          </c:cat>
          <c:val>
            <c:numRef>
              <c:f>'[Graphs.xlsx]CHase et al main effects'!$D$51:$D$56</c:f>
              <c:numCache>
                <c:formatCode>General</c:formatCode>
                <c:ptCount val="6"/>
                <c:pt idx="1">
                  <c:v>0.9</c:v>
                </c:pt>
                <c:pt idx="2">
                  <c:v>0.8</c:v>
                </c:pt>
                <c:pt idx="3">
                  <c:v>1.46</c:v>
                </c:pt>
                <c:pt idx="4">
                  <c:v>1.79</c:v>
                </c:pt>
              </c:numCache>
            </c:numRef>
          </c:val>
          <c:extLst>
            <c:ext xmlns:c16="http://schemas.microsoft.com/office/drawing/2014/chart" uri="{C3380CC4-5D6E-409C-BE32-E72D297353CC}">
              <c16:uniqueId val="{00000000-D0E4-4D92-B803-C5D6621C1E3B}"/>
            </c:ext>
          </c:extLst>
        </c:ser>
        <c:dLbls>
          <c:showLegendKey val="0"/>
          <c:showVal val="0"/>
          <c:showCatName val="0"/>
          <c:showSerName val="0"/>
          <c:showPercent val="0"/>
          <c:showBubbleSize val="0"/>
        </c:dLbls>
        <c:gapWidth val="219"/>
        <c:overlap val="-27"/>
        <c:axId val="2062437279"/>
        <c:axId val="2062438943"/>
      </c:barChart>
      <c:lineChart>
        <c:grouping val="standard"/>
        <c:varyColors val="0"/>
        <c:ser>
          <c:idx val="2"/>
          <c:order val="1"/>
          <c:spPr>
            <a:ln w="19050" cap="rnd">
              <a:solidFill>
                <a:schemeClr val="accent3"/>
              </a:solidFill>
              <a:prstDash val="dash"/>
              <a:round/>
            </a:ln>
            <a:effectLst/>
          </c:spPr>
          <c:marker>
            <c:symbol val="none"/>
          </c:marker>
          <c:cat>
            <c:strRef>
              <c:f>'[Graphs.xlsx]CHase et al main effects'!$B$51:$B$56</c:f>
              <c:strCache>
                <c:ptCount val="5"/>
                <c:pt idx="1">
                  <c:v>Sweden</c:v>
                </c:pt>
                <c:pt idx="2">
                  <c:v>Other Europe</c:v>
                </c:pt>
                <c:pt idx="3">
                  <c:v>North Africa &amp; Middle East</c:v>
                </c:pt>
                <c:pt idx="4">
                  <c:v>Sub-Saharan Africa</c:v>
                </c:pt>
              </c:strCache>
            </c:strRef>
          </c:cat>
          <c:val>
            <c:numRef>
              <c:f>'[Graphs.xlsx]CHase et al main effects'!$I$51:$I$56</c:f>
              <c:numCache>
                <c:formatCode>General</c:formatCode>
                <c:ptCount val="6"/>
                <c:pt idx="0">
                  <c:v>1</c:v>
                </c:pt>
                <c:pt idx="1">
                  <c:v>1</c:v>
                </c:pt>
                <c:pt idx="2">
                  <c:v>1</c:v>
                </c:pt>
                <c:pt idx="3">
                  <c:v>1</c:v>
                </c:pt>
                <c:pt idx="4">
                  <c:v>1</c:v>
                </c:pt>
                <c:pt idx="5">
                  <c:v>1</c:v>
                </c:pt>
              </c:numCache>
            </c:numRef>
          </c:val>
          <c:smooth val="0"/>
          <c:extLst>
            <c:ext xmlns:c16="http://schemas.microsoft.com/office/drawing/2014/chart" uri="{C3380CC4-5D6E-409C-BE32-E72D297353CC}">
              <c16:uniqueId val="{00000001-D0E4-4D92-B803-C5D6621C1E3B}"/>
            </c:ext>
          </c:extLst>
        </c:ser>
        <c:dLbls>
          <c:showLegendKey val="0"/>
          <c:showVal val="0"/>
          <c:showCatName val="0"/>
          <c:showSerName val="0"/>
          <c:showPercent val="0"/>
          <c:showBubbleSize val="0"/>
        </c:dLbls>
        <c:marker val="1"/>
        <c:smooth val="0"/>
        <c:axId val="2062437279"/>
        <c:axId val="2062438943"/>
      </c:lineChart>
      <c:catAx>
        <c:axId val="206243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anken Grotesk" pitchFamily="2" charset="0"/>
                <a:ea typeface="+mn-ea"/>
                <a:cs typeface="+mn-cs"/>
              </a:defRPr>
            </a:pPr>
            <a:endParaRPr lang="en-US"/>
          </a:p>
        </c:txPr>
        <c:crossAx val="2062438943"/>
        <c:crosses val="autoZero"/>
        <c:auto val="1"/>
        <c:lblAlgn val="ctr"/>
        <c:lblOffset val="100"/>
        <c:noMultiLvlLbl val="0"/>
      </c:catAx>
      <c:valAx>
        <c:axId val="2062438943"/>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anken Grotesk" pitchFamily="2" charset="0"/>
                    <a:ea typeface="+mn-ea"/>
                    <a:cs typeface="+mn-cs"/>
                  </a:defRPr>
                </a:pPr>
                <a:r>
                  <a:rPr lang="en-GB"/>
                  <a:t>Hazard ratio (95% CI)</a:t>
                </a:r>
              </a:p>
            </c:rich>
          </c:tx>
          <c:layout>
            <c:manualLayout>
              <c:xMode val="edge"/>
              <c:yMode val="edge"/>
              <c:x val="2.1393898209639734E-2"/>
              <c:y val="0.2977676193381628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Hanken Grotesk"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anken Grotesk" pitchFamily="2" charset="0"/>
                <a:ea typeface="+mn-ea"/>
                <a:cs typeface="+mn-cs"/>
              </a:defRPr>
            </a:pPr>
            <a:endParaRPr lang="en-US"/>
          </a:p>
        </c:txPr>
        <c:crossAx val="20624372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latin typeface="Hanken Grotesk"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87111-55C8-4454-9741-EBD4BC93CE24}"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D672C-F236-42E0-A616-62FC00E8EF22}" type="slidenum">
              <a:rPr lang="en-GB" smtClean="0"/>
              <a:t>‹#›</a:t>
            </a:fld>
            <a:endParaRPr lang="en-GB"/>
          </a:p>
        </p:txBody>
      </p:sp>
    </p:spTree>
    <p:extLst>
      <p:ext uri="{BB962C8B-B14F-4D97-AF65-F5344CB8AC3E}">
        <p14:creationId xmlns:p14="http://schemas.microsoft.com/office/powerpoint/2010/main" val="231267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SLIDES_API138772185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SLIDES_API138772185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SLIDES_API95245072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5" name="Google Shape;1715;SLIDES_API95245072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2e678f9d15d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2e678f9d15d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000" dirty="0">
              <a:solidFill>
                <a:schemeClr val="dk1"/>
              </a:solidFill>
              <a:latin typeface="Lato"/>
              <a:ea typeface="Lato"/>
              <a:cs typeface="Lato"/>
              <a:sym typeface="Lato"/>
            </a:endParaRPr>
          </a:p>
        </p:txBody>
      </p:sp>
    </p:spTree>
    <p:extLst>
      <p:ext uri="{BB962C8B-B14F-4D97-AF65-F5344CB8AC3E}">
        <p14:creationId xmlns:p14="http://schemas.microsoft.com/office/powerpoint/2010/main" val="21641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a:extLst>
            <a:ext uri="{FF2B5EF4-FFF2-40B4-BE49-F238E27FC236}">
              <a16:creationId xmlns:a16="http://schemas.microsoft.com/office/drawing/2014/main" id="{023E5A53-AC61-FEDC-7631-BEC64BB1556C}"/>
            </a:ext>
          </a:extLst>
        </p:cNvPr>
        <p:cNvGrpSpPr/>
        <p:nvPr/>
      </p:nvGrpSpPr>
      <p:grpSpPr>
        <a:xfrm>
          <a:off x="0" y="0"/>
          <a:ext cx="0" cy="0"/>
          <a:chOff x="0" y="0"/>
          <a:chExt cx="0" cy="0"/>
        </a:xfrm>
      </p:grpSpPr>
      <p:sp>
        <p:nvSpPr>
          <p:cNvPr id="1936" name="Google Shape;1936;SLIDES_API2046589970_0:notes">
            <a:extLst>
              <a:ext uri="{FF2B5EF4-FFF2-40B4-BE49-F238E27FC236}">
                <a16:creationId xmlns:a16="http://schemas.microsoft.com/office/drawing/2014/main" id="{361A0FBC-1039-4DC0-5032-7277A07615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SLIDES_API2046589970_0:notes">
            <a:extLst>
              <a:ext uri="{FF2B5EF4-FFF2-40B4-BE49-F238E27FC236}">
                <a16:creationId xmlns:a16="http://schemas.microsoft.com/office/drawing/2014/main" id="{CABCF418-E528-E61C-B87D-683225B292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1364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2e69d881943_2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0" name="Google Shape;1760;g2e69d881943_2_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Further work suggests it is cultural distance, not discrimination which predicts the raised rates in migrant groups</a:t>
            </a:r>
            <a:endParaRPr/>
          </a:p>
          <a:p>
            <a:pPr marL="0" lvl="0" indent="0" algn="l" rtl="0">
              <a:spcBef>
                <a:spcPts val="0"/>
              </a:spcBef>
              <a:spcAft>
                <a:spcPts val="0"/>
              </a:spcAft>
              <a:buNone/>
            </a:pPr>
            <a:endParaRPr/>
          </a:p>
          <a:p>
            <a:pPr marL="0" lvl="0" indent="0" algn="l" rtl="0">
              <a:spcBef>
                <a:spcPts val="0"/>
              </a:spcBef>
              <a:spcAft>
                <a:spcPts val="0"/>
              </a:spcAft>
              <a:buNone/>
            </a:pPr>
            <a:r>
              <a:rPr lang="en-GB"/>
              <a:t>While discrimination might represent acute, perceived experiences, social and cultural distance may reflect more chronic, structural effects of discrimination deeply embedded in society</a:t>
            </a:r>
            <a:endParaRPr/>
          </a:p>
        </p:txBody>
      </p:sp>
      <p:sp>
        <p:nvSpPr>
          <p:cNvPr id="1761" name="Google Shape;1761;g2e69d881943_2_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SLIDES_API328437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SLIDES_API328437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t>(Use for longer – 1 hour – only)</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a:extLst>
            <a:ext uri="{FF2B5EF4-FFF2-40B4-BE49-F238E27FC236}">
              <a16:creationId xmlns:a16="http://schemas.microsoft.com/office/drawing/2014/main" id="{1C9E8A3A-85B8-F04F-1A06-990060DB7356}"/>
            </a:ext>
          </a:extLst>
        </p:cNvPr>
        <p:cNvGrpSpPr/>
        <p:nvPr/>
      </p:nvGrpSpPr>
      <p:grpSpPr>
        <a:xfrm>
          <a:off x="0" y="0"/>
          <a:ext cx="0" cy="0"/>
          <a:chOff x="0" y="0"/>
          <a:chExt cx="0" cy="0"/>
        </a:xfrm>
      </p:grpSpPr>
      <p:sp>
        <p:nvSpPr>
          <p:cNvPr id="1976" name="Google Shape;1976;SLIDES_API506733351_0:notes">
            <a:extLst>
              <a:ext uri="{FF2B5EF4-FFF2-40B4-BE49-F238E27FC236}">
                <a16:creationId xmlns:a16="http://schemas.microsoft.com/office/drawing/2014/main" id="{BDFD7DF7-006B-EF3D-D44B-BC9E473846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dirty="0"/>
              <a:t>(Hide this slide if you use the three above in future talks)</a:t>
            </a:r>
            <a:endParaRPr i="1" dirty="0"/>
          </a:p>
        </p:txBody>
      </p:sp>
      <p:sp>
        <p:nvSpPr>
          <p:cNvPr id="1977" name="Google Shape;1977;SLIDES_API506733351_0:notes">
            <a:extLst>
              <a:ext uri="{FF2B5EF4-FFF2-40B4-BE49-F238E27FC236}">
                <a16:creationId xmlns:a16="http://schemas.microsoft.com/office/drawing/2014/main" id="{32D5C8D6-DC2A-7F5D-1346-78DFBD9B80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345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a:extLst>
            <a:ext uri="{FF2B5EF4-FFF2-40B4-BE49-F238E27FC236}">
              <a16:creationId xmlns:a16="http://schemas.microsoft.com/office/drawing/2014/main" id="{FBFFD82A-9411-70C5-6556-3206CC9F5592}"/>
            </a:ext>
          </a:extLst>
        </p:cNvPr>
        <p:cNvGrpSpPr/>
        <p:nvPr/>
      </p:nvGrpSpPr>
      <p:grpSpPr>
        <a:xfrm>
          <a:off x="0" y="0"/>
          <a:ext cx="0" cy="0"/>
          <a:chOff x="0" y="0"/>
          <a:chExt cx="0" cy="0"/>
        </a:xfrm>
      </p:grpSpPr>
      <p:sp>
        <p:nvSpPr>
          <p:cNvPr id="1551" name="Google Shape;1551;SLIDES_API752021312_0:notes">
            <a:extLst>
              <a:ext uri="{FF2B5EF4-FFF2-40B4-BE49-F238E27FC236}">
                <a16:creationId xmlns:a16="http://schemas.microsoft.com/office/drawing/2014/main" id="{BA3CE3B3-FC30-08F8-DBA0-C31D337C7F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SLIDES_API752021312_0:notes">
            <a:extLst>
              <a:ext uri="{FF2B5EF4-FFF2-40B4-BE49-F238E27FC236}">
                <a16:creationId xmlns:a16="http://schemas.microsoft.com/office/drawing/2014/main" id="{420C3648-E41A-1249-9944-24FA5A0AE1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427 of 484 (with known addresses)</a:t>
            </a:r>
            <a:endParaRPr dirty="0"/>
          </a:p>
        </p:txBody>
      </p:sp>
    </p:spTree>
    <p:extLst>
      <p:ext uri="{BB962C8B-B14F-4D97-AF65-F5344CB8AC3E}">
        <p14:creationId xmlns:p14="http://schemas.microsoft.com/office/powerpoint/2010/main" val="3065267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a:extLst>
            <a:ext uri="{FF2B5EF4-FFF2-40B4-BE49-F238E27FC236}">
              <a16:creationId xmlns:a16="http://schemas.microsoft.com/office/drawing/2014/main" id="{CC78381C-CB81-38CA-5E1D-E2C0F4A07D10}"/>
            </a:ext>
          </a:extLst>
        </p:cNvPr>
        <p:cNvGrpSpPr/>
        <p:nvPr/>
      </p:nvGrpSpPr>
      <p:grpSpPr>
        <a:xfrm>
          <a:off x="0" y="0"/>
          <a:ext cx="0" cy="0"/>
          <a:chOff x="0" y="0"/>
          <a:chExt cx="0" cy="0"/>
        </a:xfrm>
      </p:grpSpPr>
      <p:sp>
        <p:nvSpPr>
          <p:cNvPr id="1551" name="Google Shape;1551;SLIDES_API752021312_0:notes">
            <a:extLst>
              <a:ext uri="{FF2B5EF4-FFF2-40B4-BE49-F238E27FC236}">
                <a16:creationId xmlns:a16="http://schemas.microsoft.com/office/drawing/2014/main" id="{505EC3BF-E814-E153-4063-B19CC359F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SLIDES_API752021312_0:notes">
            <a:extLst>
              <a:ext uri="{FF2B5EF4-FFF2-40B4-BE49-F238E27FC236}">
                <a16:creationId xmlns:a16="http://schemas.microsoft.com/office/drawing/2014/main" id="{22B7B6FA-BFDC-9002-D3E1-556758A7C9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427 of 484 (with known addresses)</a:t>
            </a:r>
            <a:endParaRPr dirty="0"/>
          </a:p>
        </p:txBody>
      </p:sp>
    </p:spTree>
    <p:extLst>
      <p:ext uri="{BB962C8B-B14F-4D97-AF65-F5344CB8AC3E}">
        <p14:creationId xmlns:p14="http://schemas.microsoft.com/office/powerpoint/2010/main" val="1470282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a:extLst>
            <a:ext uri="{FF2B5EF4-FFF2-40B4-BE49-F238E27FC236}">
              <a16:creationId xmlns:a16="http://schemas.microsoft.com/office/drawing/2014/main" id="{9E7DD0EB-5839-DB54-4195-CC67BC1F1065}"/>
            </a:ext>
          </a:extLst>
        </p:cNvPr>
        <p:cNvGrpSpPr/>
        <p:nvPr/>
      </p:nvGrpSpPr>
      <p:grpSpPr>
        <a:xfrm>
          <a:off x="0" y="0"/>
          <a:ext cx="0" cy="0"/>
          <a:chOff x="0" y="0"/>
          <a:chExt cx="0" cy="0"/>
        </a:xfrm>
      </p:grpSpPr>
      <p:sp>
        <p:nvSpPr>
          <p:cNvPr id="1359" name="Google Shape;1359;SLIDES_API1627006448_0:notes">
            <a:extLst>
              <a:ext uri="{FF2B5EF4-FFF2-40B4-BE49-F238E27FC236}">
                <a16:creationId xmlns:a16="http://schemas.microsoft.com/office/drawing/2014/main" id="{53DE1014-3BCD-CBEF-FCF5-CC964A2717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SLIDES_API1627006448_0:notes">
            <a:extLst>
              <a:ext uri="{FF2B5EF4-FFF2-40B4-BE49-F238E27FC236}">
                <a16:creationId xmlns:a16="http://schemas.microsoft.com/office/drawing/2014/main" id="{DE33C14D-0D6A-2A46-B11B-6FD07AA0CC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dirty="0"/>
              <a:t>First bullet: </a:t>
            </a:r>
            <a:r>
              <a:rPr lang="en-GB" dirty="0"/>
              <a:t>Exposure to protective and risk generating social determinants are “shaped by…”</a:t>
            </a:r>
          </a:p>
          <a:p>
            <a:pPr marL="0" lvl="0" indent="0" algn="l" rtl="0">
              <a:spcBef>
                <a:spcPts val="0"/>
              </a:spcBef>
              <a:spcAft>
                <a:spcPts val="0"/>
              </a:spcAft>
              <a:buNone/>
            </a:pPr>
            <a:endParaRPr lang="en-GB" dirty="0"/>
          </a:p>
          <a:p>
            <a:pPr marL="0" lvl="0" indent="0" algn="l" rtl="0">
              <a:spcBef>
                <a:spcPts val="0"/>
              </a:spcBef>
              <a:spcAft>
                <a:spcPts val="0"/>
              </a:spcAft>
              <a:buNone/>
            </a:pPr>
            <a:r>
              <a:rPr lang="en-GB" i="1" dirty="0"/>
              <a:t>Read remaining bullets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chemeClr val="dk1"/>
                </a:solidFill>
                <a:latin typeface="Lato"/>
                <a:ea typeface="Lato"/>
                <a:cs typeface="Lato"/>
                <a:sym typeface="Lato"/>
              </a:rPr>
              <a:t>Then: </a:t>
            </a:r>
            <a:r>
              <a:rPr lang="en-US" sz="1100" dirty="0">
                <a:solidFill>
                  <a:schemeClr val="dk1"/>
                </a:solidFill>
                <a:latin typeface="Lato"/>
                <a:ea typeface="Lato"/>
                <a:cs typeface="Lato"/>
                <a:sym typeface="Lato"/>
              </a:rPr>
              <a:t>Thus, the </a:t>
            </a:r>
            <a:r>
              <a:rPr lang="en-US" sz="1100" b="1" dirty="0">
                <a:solidFill>
                  <a:schemeClr val="dk1"/>
                </a:solidFill>
                <a:latin typeface="Lato"/>
                <a:ea typeface="Lato"/>
                <a:cs typeface="Lato"/>
                <a:sym typeface="Lato"/>
              </a:rPr>
              <a:t>structures, systems, and institutes</a:t>
            </a:r>
            <a:r>
              <a:rPr lang="en-US" sz="1100" dirty="0">
                <a:solidFill>
                  <a:schemeClr val="dk1"/>
                </a:solidFill>
                <a:latin typeface="Lato"/>
                <a:ea typeface="Lato"/>
                <a:cs typeface="Lato"/>
                <a:sym typeface="Lato"/>
              </a:rPr>
              <a:t> through which our lives are played out become legitimate targets for public mental health intervention.</a:t>
            </a:r>
          </a:p>
          <a:p>
            <a:pPr marL="0" lvl="0" indent="0" algn="l" rtl="0">
              <a:spcBef>
                <a:spcPts val="0"/>
              </a:spcBef>
              <a:spcAft>
                <a:spcPts val="0"/>
              </a:spcAft>
              <a:buNone/>
            </a:pPr>
            <a:endParaRPr dirty="0"/>
          </a:p>
          <a:p>
            <a:pPr marL="0" lvl="0" indent="0" algn="l" rtl="0">
              <a:spcBef>
                <a:spcPts val="0"/>
              </a:spcBef>
              <a:spcAft>
                <a:spcPts val="0"/>
              </a:spcAft>
              <a:buNone/>
            </a:pPr>
            <a:r>
              <a:rPr lang="en-GB" dirty="0"/>
              <a:t>We will return to these issues later in the talk (</a:t>
            </a:r>
            <a:r>
              <a:rPr lang="en-GB" dirty="0" err="1"/>
              <a:t>nb</a:t>
            </a:r>
            <a:r>
              <a:rPr lang="en-GB" dirty="0"/>
              <a:t> policy evaluation work)</a:t>
            </a:r>
            <a:endParaRPr dirty="0"/>
          </a:p>
        </p:txBody>
      </p:sp>
    </p:spTree>
    <p:extLst>
      <p:ext uri="{BB962C8B-B14F-4D97-AF65-F5344CB8AC3E}">
        <p14:creationId xmlns:p14="http://schemas.microsoft.com/office/powerpoint/2010/main" val="257316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159F-7B23-D693-DA1F-05B2CD1EE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D3C3A-CBF3-3E4C-8BD2-0C0E28736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CD02F-8081-5021-2FBE-B5E33E38F6C5}"/>
              </a:ext>
            </a:extLst>
          </p:cNvPr>
          <p:cNvSpPr>
            <a:spLocks noGrp="1"/>
          </p:cNvSpPr>
          <p:nvPr>
            <p:ph type="body" idx="1"/>
          </p:nvPr>
        </p:nvSpPr>
        <p:spPr/>
        <p:txBody>
          <a:bodyPr/>
          <a:lstStyle/>
          <a:p>
            <a:endParaRPr lang="en-GB" baseline="0" dirty="0"/>
          </a:p>
        </p:txBody>
      </p:sp>
      <p:sp>
        <p:nvSpPr>
          <p:cNvPr id="4" name="Slide Number Placeholder 3">
            <a:extLst>
              <a:ext uri="{FF2B5EF4-FFF2-40B4-BE49-F238E27FC236}">
                <a16:creationId xmlns:a16="http://schemas.microsoft.com/office/drawing/2014/main" id="{845900A4-BE09-9AB4-8726-7BF99504B2EE}"/>
              </a:ext>
            </a:extLst>
          </p:cNvPr>
          <p:cNvSpPr>
            <a:spLocks noGrp="1"/>
          </p:cNvSpPr>
          <p:nvPr>
            <p:ph type="sldNum" sz="quarter" idx="10"/>
          </p:nvPr>
        </p:nvSpPr>
        <p:spPr/>
        <p:txBody>
          <a:bodyPr/>
          <a:lstStyle/>
          <a:p>
            <a:fld id="{3BE81E9C-BE92-44B7-8045-A8D463D259B6}" type="slidenum">
              <a:rPr lang="en-GB" smtClean="0"/>
              <a:t>20</a:t>
            </a:fld>
            <a:endParaRPr lang="en-GB"/>
          </a:p>
        </p:txBody>
      </p:sp>
    </p:spTree>
    <p:extLst>
      <p:ext uri="{BB962C8B-B14F-4D97-AF65-F5344CB8AC3E}">
        <p14:creationId xmlns:p14="http://schemas.microsoft.com/office/powerpoint/2010/main" val="283332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e52fa74aeb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After N: In this 45 minutes plenary, that’s 442 words per minute or 7 words per second. Too long, didn’t read? Well, you’re in the right place. Over the next 45 minutes I’m going to summarise some of the highlights, evidence, recommendations and challenges from that forum piece. Sit tight! </a:t>
            </a:r>
            <a:endParaRPr dirty="0"/>
          </a:p>
        </p:txBody>
      </p:sp>
      <p:sp>
        <p:nvSpPr>
          <p:cNvPr id="1284" name="Google Shape;1284;g2e52fa74aeb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SLIDES_API16695500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9" name="Google Shape;1339;SLIDES_API166955007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SLIDES_API162700644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SLIDES_API162700644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dirty="0"/>
              <a:t>First bullet: </a:t>
            </a:r>
            <a:r>
              <a:rPr lang="en-GB" dirty="0"/>
              <a:t>Exposure to protective and risk generating social determinants are “shaped by…”</a:t>
            </a:r>
          </a:p>
          <a:p>
            <a:pPr marL="0" lvl="0" indent="0" algn="l" rtl="0">
              <a:spcBef>
                <a:spcPts val="0"/>
              </a:spcBef>
              <a:spcAft>
                <a:spcPts val="0"/>
              </a:spcAft>
              <a:buNone/>
            </a:pPr>
            <a:endParaRPr lang="en-GB" dirty="0"/>
          </a:p>
          <a:p>
            <a:pPr marL="0" lvl="0" indent="0" algn="l" rtl="0">
              <a:spcBef>
                <a:spcPts val="0"/>
              </a:spcBef>
              <a:spcAft>
                <a:spcPts val="0"/>
              </a:spcAft>
              <a:buNone/>
            </a:pPr>
            <a:r>
              <a:rPr lang="en-GB" i="1" dirty="0"/>
              <a:t>Read remaining bullets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chemeClr val="dk1"/>
                </a:solidFill>
                <a:latin typeface="Lato"/>
                <a:ea typeface="Lato"/>
                <a:cs typeface="Lato"/>
                <a:sym typeface="Lato"/>
              </a:rPr>
              <a:t>Then: </a:t>
            </a:r>
            <a:r>
              <a:rPr lang="en-US" sz="1100" dirty="0">
                <a:solidFill>
                  <a:schemeClr val="dk1"/>
                </a:solidFill>
                <a:latin typeface="Lato"/>
                <a:ea typeface="Lato"/>
                <a:cs typeface="Lato"/>
                <a:sym typeface="Lato"/>
              </a:rPr>
              <a:t>Thus, the </a:t>
            </a:r>
            <a:r>
              <a:rPr lang="en-US" sz="1100" b="1" dirty="0">
                <a:solidFill>
                  <a:schemeClr val="dk1"/>
                </a:solidFill>
                <a:latin typeface="Lato"/>
                <a:ea typeface="Lato"/>
                <a:cs typeface="Lato"/>
                <a:sym typeface="Lato"/>
              </a:rPr>
              <a:t>structures, systems, and institutes</a:t>
            </a:r>
            <a:r>
              <a:rPr lang="en-US" sz="1100" dirty="0">
                <a:solidFill>
                  <a:schemeClr val="dk1"/>
                </a:solidFill>
                <a:latin typeface="Lato"/>
                <a:ea typeface="Lato"/>
                <a:cs typeface="Lato"/>
                <a:sym typeface="Lato"/>
              </a:rPr>
              <a:t> through which our lives are played out become legitimate targets for public mental health intervention.</a:t>
            </a:r>
          </a:p>
          <a:p>
            <a:pPr marL="0" lvl="0" indent="0" algn="l" rtl="0">
              <a:spcBef>
                <a:spcPts val="0"/>
              </a:spcBef>
              <a:spcAft>
                <a:spcPts val="0"/>
              </a:spcAft>
              <a:buNone/>
            </a:pPr>
            <a:endParaRPr dirty="0"/>
          </a:p>
          <a:p>
            <a:pPr marL="0" lvl="0" indent="0" algn="l" rtl="0">
              <a:spcBef>
                <a:spcPts val="0"/>
              </a:spcBef>
              <a:spcAft>
                <a:spcPts val="0"/>
              </a:spcAft>
              <a:buNone/>
            </a:pPr>
            <a:r>
              <a:rPr lang="en-GB" dirty="0"/>
              <a:t>We will return to these issues later in the talk (</a:t>
            </a:r>
            <a:r>
              <a:rPr lang="en-GB" dirty="0" err="1"/>
              <a:t>nb</a:t>
            </a:r>
            <a:r>
              <a:rPr lang="en-GB" dirty="0"/>
              <a:t> policy evaluation work)</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SLIDES_API127305139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2" name="Google Shape;2122;SLIDES_API127305139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SLIDES_API95630910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SLIDES_API95630910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a:extLst>
            <a:ext uri="{FF2B5EF4-FFF2-40B4-BE49-F238E27FC236}">
              <a16:creationId xmlns:a16="http://schemas.microsoft.com/office/drawing/2014/main" id="{0CD8D49C-837F-0832-B794-F6F152A77378}"/>
            </a:ext>
          </a:extLst>
        </p:cNvPr>
        <p:cNvGrpSpPr/>
        <p:nvPr/>
      </p:nvGrpSpPr>
      <p:grpSpPr>
        <a:xfrm>
          <a:off x="0" y="0"/>
          <a:ext cx="0" cy="0"/>
          <a:chOff x="0" y="0"/>
          <a:chExt cx="0" cy="0"/>
        </a:xfrm>
      </p:grpSpPr>
      <p:sp>
        <p:nvSpPr>
          <p:cNvPr id="1268" name="Google Shape;1268;SLIDES_API1387721855_0:notes">
            <a:extLst>
              <a:ext uri="{FF2B5EF4-FFF2-40B4-BE49-F238E27FC236}">
                <a16:creationId xmlns:a16="http://schemas.microsoft.com/office/drawing/2014/main" id="{1A7C34F3-46A8-72D7-A768-9BDB78756E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SLIDES_API1387721855_0:notes">
            <a:extLst>
              <a:ext uri="{FF2B5EF4-FFF2-40B4-BE49-F238E27FC236}">
                <a16:creationId xmlns:a16="http://schemas.microsoft.com/office/drawing/2014/main" id="{E2709EC6-EFB0-C6B1-C37E-2C987FD584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050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a:extLst>
            <a:ext uri="{FF2B5EF4-FFF2-40B4-BE49-F238E27FC236}">
              <a16:creationId xmlns:a16="http://schemas.microsoft.com/office/drawing/2014/main" id="{7E3BC58B-FBF6-9C92-D541-5E28ABCAE10E}"/>
            </a:ext>
          </a:extLst>
        </p:cNvPr>
        <p:cNvGrpSpPr/>
        <p:nvPr/>
      </p:nvGrpSpPr>
      <p:grpSpPr>
        <a:xfrm>
          <a:off x="0" y="0"/>
          <a:ext cx="0" cy="0"/>
          <a:chOff x="0" y="0"/>
          <a:chExt cx="0" cy="0"/>
        </a:xfrm>
      </p:grpSpPr>
      <p:sp>
        <p:nvSpPr>
          <p:cNvPr id="1976" name="Google Shape;1976;SLIDES_API506733351_0:notes">
            <a:extLst>
              <a:ext uri="{FF2B5EF4-FFF2-40B4-BE49-F238E27FC236}">
                <a16:creationId xmlns:a16="http://schemas.microsoft.com/office/drawing/2014/main" id="{02514F6E-8119-6A8D-90D9-C1498EA6B4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dirty="0"/>
              <a:t>(Hide this slide if you use the three above in future talks)</a:t>
            </a:r>
            <a:endParaRPr i="1" dirty="0"/>
          </a:p>
        </p:txBody>
      </p:sp>
      <p:sp>
        <p:nvSpPr>
          <p:cNvPr id="1977" name="Google Shape;1977;SLIDES_API506733351_0:notes">
            <a:extLst>
              <a:ext uri="{FF2B5EF4-FFF2-40B4-BE49-F238E27FC236}">
                <a16:creationId xmlns:a16="http://schemas.microsoft.com/office/drawing/2014/main" id="{E013D89D-37F9-0E9C-0BB5-38E9AF2B9E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5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a:extLst>
            <a:ext uri="{FF2B5EF4-FFF2-40B4-BE49-F238E27FC236}">
              <a16:creationId xmlns:a16="http://schemas.microsoft.com/office/drawing/2014/main" id="{AD3690EE-8C16-E39F-7BD9-9134AD7964E3}"/>
            </a:ext>
          </a:extLst>
        </p:cNvPr>
        <p:cNvGrpSpPr/>
        <p:nvPr/>
      </p:nvGrpSpPr>
      <p:grpSpPr>
        <a:xfrm>
          <a:off x="0" y="0"/>
          <a:ext cx="0" cy="0"/>
          <a:chOff x="0" y="0"/>
          <a:chExt cx="0" cy="0"/>
        </a:xfrm>
      </p:grpSpPr>
      <p:sp>
        <p:nvSpPr>
          <p:cNvPr id="1936" name="Google Shape;1936;SLIDES_API2046589970_0:notes">
            <a:extLst>
              <a:ext uri="{FF2B5EF4-FFF2-40B4-BE49-F238E27FC236}">
                <a16:creationId xmlns:a16="http://schemas.microsoft.com/office/drawing/2014/main" id="{75E0E17F-7B0B-A464-D753-103FD259B4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SLIDES_API2046589970_0:notes">
            <a:extLst>
              <a:ext uri="{FF2B5EF4-FFF2-40B4-BE49-F238E27FC236}">
                <a16:creationId xmlns:a16="http://schemas.microsoft.com/office/drawing/2014/main" id="{DD1C495F-4BDC-FC40-A6A3-F468ADE2CF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94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3/19/2026</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9862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85030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74538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1">
  <p:cSld name="Custom Layout 3 1">
    <p:spTree>
      <p:nvGrpSpPr>
        <p:cNvPr id="1" name="Shape 246"/>
        <p:cNvGrpSpPr/>
        <p:nvPr/>
      </p:nvGrpSpPr>
      <p:grpSpPr>
        <a:xfrm>
          <a:off x="0" y="0"/>
          <a:ext cx="0" cy="0"/>
          <a:chOff x="0" y="0"/>
          <a:chExt cx="0" cy="0"/>
        </a:xfrm>
      </p:grpSpPr>
      <p:sp>
        <p:nvSpPr>
          <p:cNvPr id="247" name="Google Shape;247;p38"/>
          <p:cNvSpPr/>
          <p:nvPr/>
        </p:nvSpPr>
        <p:spPr>
          <a:xfrm>
            <a:off x="575633" y="593367"/>
            <a:ext cx="7992800" cy="5653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8"/>
          <p:cNvSpPr txBox="1">
            <a:spLocks noGrp="1"/>
          </p:cNvSpPr>
          <p:nvPr>
            <p:ph type="title"/>
          </p:nvPr>
        </p:nvSpPr>
        <p:spPr>
          <a:xfrm>
            <a:off x="852800" y="591800"/>
            <a:ext cx="7615200" cy="12296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3200"/>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249" name="Google Shape;249;p38"/>
          <p:cNvSpPr txBox="1">
            <a:spLocks noGrp="1"/>
          </p:cNvSpPr>
          <p:nvPr>
            <p:ph type="body" idx="1"/>
          </p:nvPr>
        </p:nvSpPr>
        <p:spPr>
          <a:xfrm>
            <a:off x="852900" y="2762767"/>
            <a:ext cx="7385200" cy="3000800"/>
          </a:xfrm>
          <a:prstGeom prst="rect">
            <a:avLst/>
          </a:prstGeom>
          <a:noFill/>
          <a:ln>
            <a:noFill/>
          </a:ln>
        </p:spPr>
        <p:txBody>
          <a:bodyPr spcFirstLastPara="1" wrap="square" lIns="91425" tIns="91425" rIns="91425" bIns="91425" anchor="ctr" anchorCtr="0">
            <a:normAutofit/>
          </a:bodyPr>
          <a:lstStyle>
            <a:lvl1pPr marL="609585" lvl="0" indent="-397923" rtl="0">
              <a:spcBef>
                <a:spcPts val="0"/>
              </a:spcBef>
              <a:spcAft>
                <a:spcPts val="0"/>
              </a:spcAft>
              <a:buClr>
                <a:schemeClr val="dk1"/>
              </a:buClr>
              <a:buSzPts val="1100"/>
              <a:buChar char="•"/>
              <a:defRPr sz="1467">
                <a:solidFill>
                  <a:schemeClr val="dk1"/>
                </a:solidFill>
              </a:defRPr>
            </a:lvl1pPr>
            <a:lvl2pPr marL="1219170" lvl="1" indent="-397923" rtl="0">
              <a:spcBef>
                <a:spcPts val="1333"/>
              </a:spcBef>
              <a:spcAft>
                <a:spcPts val="0"/>
              </a:spcAft>
              <a:buClr>
                <a:schemeClr val="dk1"/>
              </a:buClr>
              <a:buSzPts val="1100"/>
              <a:buChar char="○"/>
              <a:defRPr sz="1467">
                <a:solidFill>
                  <a:schemeClr val="dk1"/>
                </a:solidFill>
              </a:defRPr>
            </a:lvl2pPr>
            <a:lvl3pPr marL="1828754" lvl="2" indent="-397923" rtl="0">
              <a:spcBef>
                <a:spcPts val="1333"/>
              </a:spcBef>
              <a:spcAft>
                <a:spcPts val="0"/>
              </a:spcAft>
              <a:buClr>
                <a:schemeClr val="dk1"/>
              </a:buClr>
              <a:buSzPts val="1100"/>
              <a:buChar char="■"/>
              <a:defRPr sz="1467">
                <a:solidFill>
                  <a:schemeClr val="dk1"/>
                </a:solidFill>
              </a:defRPr>
            </a:lvl3pPr>
            <a:lvl4pPr marL="2438339" lvl="3" indent="-397923" rtl="0">
              <a:spcBef>
                <a:spcPts val="1333"/>
              </a:spcBef>
              <a:spcAft>
                <a:spcPts val="0"/>
              </a:spcAft>
              <a:buClr>
                <a:schemeClr val="dk1"/>
              </a:buClr>
              <a:buSzPts val="1100"/>
              <a:buChar char="●"/>
              <a:defRPr sz="1467">
                <a:solidFill>
                  <a:schemeClr val="dk1"/>
                </a:solidFill>
              </a:defRPr>
            </a:lvl4pPr>
            <a:lvl5pPr marL="3047924" lvl="4" indent="-397923" rtl="0">
              <a:spcBef>
                <a:spcPts val="1333"/>
              </a:spcBef>
              <a:spcAft>
                <a:spcPts val="0"/>
              </a:spcAft>
              <a:buClr>
                <a:schemeClr val="dk1"/>
              </a:buClr>
              <a:buSzPts val="1100"/>
              <a:buChar char="○"/>
              <a:defRPr sz="1467">
                <a:solidFill>
                  <a:schemeClr val="dk1"/>
                </a:solidFill>
              </a:defRPr>
            </a:lvl5pPr>
            <a:lvl6pPr marL="3657509" lvl="5" indent="-397923" rtl="0">
              <a:spcBef>
                <a:spcPts val="1333"/>
              </a:spcBef>
              <a:spcAft>
                <a:spcPts val="0"/>
              </a:spcAft>
              <a:buClr>
                <a:schemeClr val="dk1"/>
              </a:buClr>
              <a:buSzPts val="1100"/>
              <a:buChar char="■"/>
              <a:defRPr sz="1467">
                <a:solidFill>
                  <a:schemeClr val="dk1"/>
                </a:solidFill>
              </a:defRPr>
            </a:lvl6pPr>
            <a:lvl7pPr marL="4267093" lvl="6" indent="-397923" rtl="0">
              <a:spcBef>
                <a:spcPts val="1333"/>
              </a:spcBef>
              <a:spcAft>
                <a:spcPts val="0"/>
              </a:spcAft>
              <a:buClr>
                <a:schemeClr val="dk1"/>
              </a:buClr>
              <a:buSzPts val="1100"/>
              <a:buChar char="●"/>
              <a:defRPr sz="1467">
                <a:solidFill>
                  <a:schemeClr val="dk1"/>
                </a:solidFill>
              </a:defRPr>
            </a:lvl7pPr>
            <a:lvl8pPr marL="4876678" lvl="7" indent="-397923" rtl="0">
              <a:spcBef>
                <a:spcPts val="1333"/>
              </a:spcBef>
              <a:spcAft>
                <a:spcPts val="0"/>
              </a:spcAft>
              <a:buClr>
                <a:schemeClr val="dk1"/>
              </a:buClr>
              <a:buSzPts val="1100"/>
              <a:buChar char="○"/>
              <a:defRPr sz="1467">
                <a:solidFill>
                  <a:schemeClr val="dk1"/>
                </a:solidFill>
              </a:defRPr>
            </a:lvl8pPr>
            <a:lvl9pPr marL="5486263" lvl="8" indent="-397923" rtl="0">
              <a:spcBef>
                <a:spcPts val="1333"/>
              </a:spcBef>
              <a:spcAft>
                <a:spcPts val="1333"/>
              </a:spcAft>
              <a:buClr>
                <a:schemeClr val="dk1"/>
              </a:buClr>
              <a:buSzPts val="1100"/>
              <a:buChar char="■"/>
              <a:defRPr sz="1467">
                <a:solidFill>
                  <a:schemeClr val="dk1"/>
                </a:solidFill>
              </a:defRPr>
            </a:lvl9pPr>
          </a:lstStyle>
          <a:p>
            <a:endParaRPr/>
          </a:p>
        </p:txBody>
      </p:sp>
      <p:sp>
        <p:nvSpPr>
          <p:cNvPr id="250" name="Google Shape;250;p38"/>
          <p:cNvSpPr txBox="1">
            <a:spLocks noGrp="1"/>
          </p:cNvSpPr>
          <p:nvPr>
            <p:ph type="subTitle" idx="2"/>
          </p:nvPr>
        </p:nvSpPr>
        <p:spPr>
          <a:xfrm>
            <a:off x="852800" y="1749300"/>
            <a:ext cx="7385200" cy="618000"/>
          </a:xfrm>
          <a:prstGeom prst="rect">
            <a:avLst/>
          </a:prstGeom>
        </p:spPr>
        <p:txBody>
          <a:bodyPr spcFirstLastPara="1" wrap="square" lIns="91425" tIns="91425" rIns="91425" bIns="91425" anchor="ctr" anchorCtr="0">
            <a:normAutofit/>
          </a:bodyPr>
          <a:lstStyle>
            <a:lvl1pPr marL="0" marR="0" lvl="0" indent="0" algn="l" rtl="0">
              <a:lnSpc>
                <a:spcPct val="105000"/>
              </a:lnSpc>
              <a:spcBef>
                <a:spcPts val="0"/>
              </a:spcBef>
              <a:spcAft>
                <a:spcPts val="0"/>
              </a:spcAft>
              <a:buNone/>
              <a:defRPr sz="1867">
                <a:solidFill>
                  <a:schemeClr val="dk1"/>
                </a:solidFill>
                <a:latin typeface="Hanken Grotesk SemiBold"/>
                <a:ea typeface="Hanken Grotesk SemiBold"/>
                <a:cs typeface="Hanken Grotesk SemiBold"/>
                <a:sym typeface="Hanken Grotesk SemiBold"/>
              </a:defRPr>
            </a:lvl1pPr>
            <a:lvl2pPr lvl="1" rtl="0">
              <a:spcBef>
                <a:spcPts val="1333"/>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2106614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1 2">
  <p:cSld name="Custom Layout 2 1 2">
    <p:spTree>
      <p:nvGrpSpPr>
        <p:cNvPr id="1" name="Shape 755"/>
        <p:cNvGrpSpPr/>
        <p:nvPr/>
      </p:nvGrpSpPr>
      <p:grpSpPr>
        <a:xfrm>
          <a:off x="0" y="0"/>
          <a:ext cx="0" cy="0"/>
          <a:chOff x="0" y="0"/>
          <a:chExt cx="0" cy="0"/>
        </a:xfrm>
      </p:grpSpPr>
      <p:sp>
        <p:nvSpPr>
          <p:cNvPr id="756" name="Google Shape;756;p109"/>
          <p:cNvSpPr txBox="1">
            <a:spLocks noGrp="1"/>
          </p:cNvSpPr>
          <p:nvPr>
            <p:ph type="title"/>
          </p:nvPr>
        </p:nvSpPr>
        <p:spPr>
          <a:xfrm>
            <a:off x="609600" y="593367"/>
            <a:ext cx="10972800" cy="7636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a:endParaRPr/>
          </a:p>
        </p:txBody>
      </p:sp>
      <p:sp>
        <p:nvSpPr>
          <p:cNvPr id="757" name="Google Shape;757;p109"/>
          <p:cNvSpPr txBox="1">
            <a:spLocks noGrp="1"/>
          </p:cNvSpPr>
          <p:nvPr>
            <p:ph type="body" idx="1"/>
          </p:nvPr>
        </p:nvSpPr>
        <p:spPr>
          <a:xfrm>
            <a:off x="609600" y="2446533"/>
            <a:ext cx="5034800" cy="3645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Clr>
                <a:schemeClr val="accent1"/>
              </a:buClr>
              <a:buSzPts val="1400"/>
              <a:buChar char="•"/>
              <a:defRPr sz="1867">
                <a:solidFill>
                  <a:schemeClr val="dk1"/>
                </a:solidFill>
              </a:defRPr>
            </a:lvl1pPr>
            <a:lvl2pPr marL="1219170" lvl="1" indent="-406390">
              <a:spcBef>
                <a:spcPts val="1333"/>
              </a:spcBef>
              <a:spcAft>
                <a:spcPts val="0"/>
              </a:spcAft>
              <a:buClr>
                <a:schemeClr val="accent1"/>
              </a:buClr>
              <a:buSzPts val="1200"/>
              <a:buChar char="–"/>
              <a:defRPr sz="1600">
                <a:solidFill>
                  <a:schemeClr val="dk1"/>
                </a:solidFill>
              </a:defRPr>
            </a:lvl2pPr>
            <a:lvl3pPr marL="1828754" lvl="2" indent="-406390">
              <a:spcBef>
                <a:spcPts val="1333"/>
              </a:spcBef>
              <a:spcAft>
                <a:spcPts val="0"/>
              </a:spcAft>
              <a:buClr>
                <a:schemeClr val="dk1"/>
              </a:buClr>
              <a:buSzPts val="1200"/>
              <a:buChar char="◦"/>
              <a:defRPr sz="1600">
                <a:solidFill>
                  <a:schemeClr val="dk1"/>
                </a:solidFill>
              </a:defRPr>
            </a:lvl3pPr>
            <a:lvl4pPr marL="2438339" lvl="3" indent="-406390">
              <a:spcBef>
                <a:spcPts val="1333"/>
              </a:spcBef>
              <a:spcAft>
                <a:spcPts val="0"/>
              </a:spcAft>
              <a:buClr>
                <a:schemeClr val="dk1"/>
              </a:buClr>
              <a:buSzPts val="1200"/>
              <a:buChar char="•"/>
              <a:defRPr sz="1600">
                <a:solidFill>
                  <a:schemeClr val="dk1"/>
                </a:solidFill>
              </a:defRPr>
            </a:lvl4pPr>
            <a:lvl5pPr marL="3047924" lvl="4" indent="-406390">
              <a:spcBef>
                <a:spcPts val="1333"/>
              </a:spcBef>
              <a:spcAft>
                <a:spcPts val="0"/>
              </a:spcAft>
              <a:buClr>
                <a:schemeClr val="dk1"/>
              </a:buClr>
              <a:buSzPts val="1200"/>
              <a:buChar char="•"/>
              <a:defRPr sz="1600">
                <a:solidFill>
                  <a:schemeClr val="dk1"/>
                </a:solidFill>
              </a:defRPr>
            </a:lvl5pPr>
            <a:lvl6pPr marL="3657509" lvl="5" indent="-406390">
              <a:spcBef>
                <a:spcPts val="1333"/>
              </a:spcBef>
              <a:spcAft>
                <a:spcPts val="0"/>
              </a:spcAft>
              <a:buClr>
                <a:schemeClr val="dk1"/>
              </a:buClr>
              <a:buSzPts val="1200"/>
              <a:buChar char="•"/>
              <a:defRPr sz="1600">
                <a:solidFill>
                  <a:schemeClr val="dk1"/>
                </a:solidFill>
              </a:defRPr>
            </a:lvl6pPr>
            <a:lvl7pPr marL="4267093" lvl="6" indent="-406390">
              <a:spcBef>
                <a:spcPts val="1333"/>
              </a:spcBef>
              <a:spcAft>
                <a:spcPts val="0"/>
              </a:spcAft>
              <a:buClr>
                <a:schemeClr val="dk1"/>
              </a:buClr>
              <a:buSzPts val="1200"/>
              <a:buChar char="•"/>
              <a:defRPr sz="1600">
                <a:solidFill>
                  <a:schemeClr val="dk1"/>
                </a:solidFill>
              </a:defRPr>
            </a:lvl7pPr>
            <a:lvl8pPr marL="4876678" lvl="7" indent="-406390">
              <a:spcBef>
                <a:spcPts val="1333"/>
              </a:spcBef>
              <a:spcAft>
                <a:spcPts val="0"/>
              </a:spcAft>
              <a:buClr>
                <a:schemeClr val="dk1"/>
              </a:buClr>
              <a:buSzPts val="1200"/>
              <a:buChar char="•"/>
              <a:defRPr sz="1600">
                <a:solidFill>
                  <a:schemeClr val="dk1"/>
                </a:solidFill>
              </a:defRPr>
            </a:lvl8pPr>
            <a:lvl9pPr marL="5486263" lvl="8" indent="-406390">
              <a:spcBef>
                <a:spcPts val="1333"/>
              </a:spcBef>
              <a:spcAft>
                <a:spcPts val="1333"/>
              </a:spcAft>
              <a:buClr>
                <a:schemeClr val="dk1"/>
              </a:buClr>
              <a:buSzPts val="1200"/>
              <a:buChar char="•"/>
              <a:defRPr sz="1600">
                <a:solidFill>
                  <a:schemeClr val="dk1"/>
                </a:solidFill>
              </a:defRPr>
            </a:lvl9pPr>
          </a:lstStyle>
          <a:p>
            <a:endParaRPr/>
          </a:p>
        </p:txBody>
      </p:sp>
      <p:sp>
        <p:nvSpPr>
          <p:cNvPr id="758" name="Google Shape;758;p109"/>
          <p:cNvSpPr txBox="1">
            <a:spLocks noGrp="1"/>
          </p:cNvSpPr>
          <p:nvPr>
            <p:ph type="body" idx="2"/>
          </p:nvPr>
        </p:nvSpPr>
        <p:spPr>
          <a:xfrm>
            <a:off x="6400533" y="2446533"/>
            <a:ext cx="5034800" cy="3645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Clr>
                <a:schemeClr val="accent1"/>
              </a:buClr>
              <a:buSzPts val="1400"/>
              <a:buChar char="•"/>
              <a:defRPr sz="1867">
                <a:solidFill>
                  <a:schemeClr val="dk1"/>
                </a:solidFill>
              </a:defRPr>
            </a:lvl1pPr>
            <a:lvl2pPr marL="1219170" lvl="1" indent="-406390">
              <a:spcBef>
                <a:spcPts val="1333"/>
              </a:spcBef>
              <a:spcAft>
                <a:spcPts val="0"/>
              </a:spcAft>
              <a:buClr>
                <a:schemeClr val="accent1"/>
              </a:buClr>
              <a:buSzPts val="1200"/>
              <a:buChar char="–"/>
              <a:defRPr sz="1600">
                <a:solidFill>
                  <a:schemeClr val="dk1"/>
                </a:solidFill>
              </a:defRPr>
            </a:lvl2pPr>
            <a:lvl3pPr marL="1828754" lvl="2" indent="-406390">
              <a:spcBef>
                <a:spcPts val="1333"/>
              </a:spcBef>
              <a:spcAft>
                <a:spcPts val="0"/>
              </a:spcAft>
              <a:buClr>
                <a:schemeClr val="dk1"/>
              </a:buClr>
              <a:buSzPts val="1200"/>
              <a:buChar char="◦"/>
              <a:defRPr sz="1600">
                <a:solidFill>
                  <a:schemeClr val="dk1"/>
                </a:solidFill>
              </a:defRPr>
            </a:lvl3pPr>
            <a:lvl4pPr marL="2438339" lvl="3" indent="-406390">
              <a:spcBef>
                <a:spcPts val="1333"/>
              </a:spcBef>
              <a:spcAft>
                <a:spcPts val="0"/>
              </a:spcAft>
              <a:buClr>
                <a:schemeClr val="dk1"/>
              </a:buClr>
              <a:buSzPts val="1200"/>
              <a:buChar char="•"/>
              <a:defRPr sz="1600">
                <a:solidFill>
                  <a:schemeClr val="dk1"/>
                </a:solidFill>
              </a:defRPr>
            </a:lvl4pPr>
            <a:lvl5pPr marL="3047924" lvl="4" indent="-406390">
              <a:spcBef>
                <a:spcPts val="1333"/>
              </a:spcBef>
              <a:spcAft>
                <a:spcPts val="0"/>
              </a:spcAft>
              <a:buClr>
                <a:schemeClr val="dk1"/>
              </a:buClr>
              <a:buSzPts val="1200"/>
              <a:buChar char="•"/>
              <a:defRPr sz="1600">
                <a:solidFill>
                  <a:schemeClr val="dk1"/>
                </a:solidFill>
              </a:defRPr>
            </a:lvl5pPr>
            <a:lvl6pPr marL="3657509" lvl="5" indent="-406390">
              <a:spcBef>
                <a:spcPts val="1333"/>
              </a:spcBef>
              <a:spcAft>
                <a:spcPts val="0"/>
              </a:spcAft>
              <a:buClr>
                <a:schemeClr val="dk1"/>
              </a:buClr>
              <a:buSzPts val="1200"/>
              <a:buChar char="•"/>
              <a:defRPr sz="1600">
                <a:solidFill>
                  <a:schemeClr val="dk1"/>
                </a:solidFill>
              </a:defRPr>
            </a:lvl6pPr>
            <a:lvl7pPr marL="4267093" lvl="6" indent="-406390">
              <a:spcBef>
                <a:spcPts val="1333"/>
              </a:spcBef>
              <a:spcAft>
                <a:spcPts val="0"/>
              </a:spcAft>
              <a:buClr>
                <a:schemeClr val="dk1"/>
              </a:buClr>
              <a:buSzPts val="1200"/>
              <a:buChar char="•"/>
              <a:defRPr sz="1600">
                <a:solidFill>
                  <a:schemeClr val="dk1"/>
                </a:solidFill>
              </a:defRPr>
            </a:lvl7pPr>
            <a:lvl8pPr marL="4876678" lvl="7" indent="-406390">
              <a:spcBef>
                <a:spcPts val="1333"/>
              </a:spcBef>
              <a:spcAft>
                <a:spcPts val="0"/>
              </a:spcAft>
              <a:buClr>
                <a:schemeClr val="dk1"/>
              </a:buClr>
              <a:buSzPts val="1200"/>
              <a:buChar char="•"/>
              <a:defRPr sz="1600">
                <a:solidFill>
                  <a:schemeClr val="dk1"/>
                </a:solidFill>
              </a:defRPr>
            </a:lvl8pPr>
            <a:lvl9pPr marL="5486263" lvl="8" indent="-406390">
              <a:spcBef>
                <a:spcPts val="1333"/>
              </a:spcBef>
              <a:spcAft>
                <a:spcPts val="1333"/>
              </a:spcAft>
              <a:buClr>
                <a:schemeClr val="dk1"/>
              </a:buClr>
              <a:buSzPts val="1200"/>
              <a:buChar char="•"/>
              <a:defRPr sz="1600">
                <a:solidFill>
                  <a:schemeClr val="dk1"/>
                </a:solidFill>
              </a:defRPr>
            </a:lvl9pPr>
          </a:lstStyle>
          <a:p>
            <a:endParaRPr/>
          </a:p>
        </p:txBody>
      </p:sp>
      <p:sp>
        <p:nvSpPr>
          <p:cNvPr id="759" name="Google Shape;759;p109"/>
          <p:cNvSpPr txBox="1">
            <a:spLocks noGrp="1"/>
          </p:cNvSpPr>
          <p:nvPr>
            <p:ph type="subTitle" idx="3"/>
          </p:nvPr>
        </p:nvSpPr>
        <p:spPr>
          <a:xfrm>
            <a:off x="609600" y="1553200"/>
            <a:ext cx="5034800" cy="7636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9pPr>
          </a:lstStyle>
          <a:p>
            <a:endParaRPr/>
          </a:p>
        </p:txBody>
      </p:sp>
      <p:sp>
        <p:nvSpPr>
          <p:cNvPr id="760" name="Google Shape;760;p109"/>
          <p:cNvSpPr txBox="1">
            <a:spLocks noGrp="1"/>
          </p:cNvSpPr>
          <p:nvPr>
            <p:ph type="subTitle" idx="4"/>
          </p:nvPr>
        </p:nvSpPr>
        <p:spPr>
          <a:xfrm>
            <a:off x="6400533" y="1553200"/>
            <a:ext cx="5034800" cy="7636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9pPr>
          </a:lstStyle>
          <a:p>
            <a:endParaRPr/>
          </a:p>
        </p:txBody>
      </p:sp>
    </p:spTree>
    <p:extLst>
      <p:ext uri="{BB962C8B-B14F-4D97-AF65-F5344CB8AC3E}">
        <p14:creationId xmlns:p14="http://schemas.microsoft.com/office/powerpoint/2010/main" val="66060948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Sections">
  <p:cSld name="4-Sections">
    <p:spTree>
      <p:nvGrpSpPr>
        <p:cNvPr id="1" name="Shape 1242"/>
        <p:cNvGrpSpPr/>
        <p:nvPr/>
      </p:nvGrpSpPr>
      <p:grpSpPr>
        <a:xfrm>
          <a:off x="0" y="0"/>
          <a:ext cx="0" cy="0"/>
          <a:chOff x="0" y="0"/>
          <a:chExt cx="0" cy="0"/>
        </a:xfrm>
      </p:grpSpPr>
      <p:sp>
        <p:nvSpPr>
          <p:cNvPr id="1243" name="Google Shape;1243;p183"/>
          <p:cNvSpPr txBox="1">
            <a:spLocks noGrp="1"/>
          </p:cNvSpPr>
          <p:nvPr>
            <p:ph type="title"/>
          </p:nvPr>
        </p:nvSpPr>
        <p:spPr>
          <a:xfrm>
            <a:off x="609600" y="457200"/>
            <a:ext cx="10972800" cy="792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44" name="Google Shape;1244;p183"/>
          <p:cNvSpPr txBox="1">
            <a:spLocks noGrp="1"/>
          </p:cNvSpPr>
          <p:nvPr>
            <p:ph type="body" idx="1"/>
          </p:nvPr>
        </p:nvSpPr>
        <p:spPr>
          <a:xfrm>
            <a:off x="609600" y="2501461"/>
            <a:ext cx="2642800" cy="3757200"/>
          </a:xfrm>
          <a:prstGeom prst="rect">
            <a:avLst/>
          </a:prstGeom>
          <a:noFill/>
          <a:ln>
            <a:noFill/>
          </a:ln>
        </p:spPr>
        <p:txBody>
          <a:bodyPr spcFirstLastPara="1" wrap="square" lIns="68575" tIns="34275" rIns="68575" bIns="34275" anchor="t" anchorCtr="0">
            <a:normAutofit/>
          </a:bodyPr>
          <a:lstStyle>
            <a:lvl1pPr marL="609585" lvl="0" indent="-423323" algn="l">
              <a:lnSpc>
                <a:spcPct val="150000"/>
              </a:lnSpc>
              <a:spcBef>
                <a:spcPts val="1200"/>
              </a:spcBef>
              <a:spcAft>
                <a:spcPts val="0"/>
              </a:spcAft>
              <a:buClr>
                <a:schemeClr val="dk1"/>
              </a:buClr>
              <a:buSzPts val="1400"/>
              <a:buChar char="●"/>
              <a:defRPr/>
            </a:lvl1pPr>
            <a:lvl2pPr marL="1219170" lvl="1" indent="-423323" algn="l">
              <a:lnSpc>
                <a:spcPct val="150000"/>
              </a:lnSpc>
              <a:spcBef>
                <a:spcPts val="1600"/>
              </a:spcBef>
              <a:spcAft>
                <a:spcPts val="0"/>
              </a:spcAft>
              <a:buClr>
                <a:schemeClr val="dk1"/>
              </a:buClr>
              <a:buSzPts val="1400"/>
              <a:buChar char="○"/>
              <a:defRPr/>
            </a:lvl2pPr>
            <a:lvl3pPr marL="1828754" lvl="2" indent="-423323" algn="l">
              <a:lnSpc>
                <a:spcPct val="150000"/>
              </a:lnSpc>
              <a:spcBef>
                <a:spcPts val="1600"/>
              </a:spcBef>
              <a:spcAft>
                <a:spcPts val="0"/>
              </a:spcAft>
              <a:buClr>
                <a:schemeClr val="dk1"/>
              </a:buClr>
              <a:buSzPts val="1400"/>
              <a:buChar char="■"/>
              <a:defRPr/>
            </a:lvl3pPr>
            <a:lvl4pPr marL="2438339" lvl="3" indent="-423323" algn="l">
              <a:lnSpc>
                <a:spcPct val="150000"/>
              </a:lnSpc>
              <a:spcBef>
                <a:spcPts val="1600"/>
              </a:spcBef>
              <a:spcAft>
                <a:spcPts val="0"/>
              </a:spcAft>
              <a:buClr>
                <a:schemeClr val="dk1"/>
              </a:buClr>
              <a:buSzPts val="1400"/>
              <a:buChar char="●"/>
              <a:defRPr/>
            </a:lvl4pPr>
            <a:lvl5pPr marL="3047924" lvl="4" indent="-423323" algn="l">
              <a:lnSpc>
                <a:spcPct val="15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1245" name="Google Shape;1245;p183"/>
          <p:cNvSpPr txBox="1">
            <a:spLocks noGrp="1"/>
          </p:cNvSpPr>
          <p:nvPr>
            <p:ph type="body" idx="2"/>
          </p:nvPr>
        </p:nvSpPr>
        <p:spPr>
          <a:xfrm>
            <a:off x="3386328" y="2501461"/>
            <a:ext cx="2642800" cy="3757200"/>
          </a:xfrm>
          <a:prstGeom prst="rect">
            <a:avLst/>
          </a:prstGeom>
          <a:noFill/>
          <a:ln>
            <a:noFill/>
          </a:ln>
        </p:spPr>
        <p:txBody>
          <a:bodyPr spcFirstLastPara="1" wrap="square" lIns="68575" tIns="34275" rIns="68575" bIns="34275" anchor="t" anchorCtr="0">
            <a:normAutofit/>
          </a:bodyPr>
          <a:lstStyle>
            <a:lvl1pPr marL="609585" lvl="0" indent="-423323" algn="l">
              <a:lnSpc>
                <a:spcPct val="150000"/>
              </a:lnSpc>
              <a:spcBef>
                <a:spcPts val="1200"/>
              </a:spcBef>
              <a:spcAft>
                <a:spcPts val="0"/>
              </a:spcAft>
              <a:buClr>
                <a:schemeClr val="dk1"/>
              </a:buClr>
              <a:buSzPts val="1400"/>
              <a:buChar char="●"/>
              <a:defRPr/>
            </a:lvl1pPr>
            <a:lvl2pPr marL="1219170" lvl="1" indent="-423323" algn="l">
              <a:lnSpc>
                <a:spcPct val="150000"/>
              </a:lnSpc>
              <a:spcBef>
                <a:spcPts val="1600"/>
              </a:spcBef>
              <a:spcAft>
                <a:spcPts val="0"/>
              </a:spcAft>
              <a:buClr>
                <a:schemeClr val="dk1"/>
              </a:buClr>
              <a:buSzPts val="1400"/>
              <a:buChar char="○"/>
              <a:defRPr/>
            </a:lvl2pPr>
            <a:lvl3pPr marL="1828754" lvl="2" indent="-423323" algn="l">
              <a:lnSpc>
                <a:spcPct val="150000"/>
              </a:lnSpc>
              <a:spcBef>
                <a:spcPts val="1600"/>
              </a:spcBef>
              <a:spcAft>
                <a:spcPts val="0"/>
              </a:spcAft>
              <a:buClr>
                <a:schemeClr val="dk1"/>
              </a:buClr>
              <a:buSzPts val="1400"/>
              <a:buChar char="■"/>
              <a:defRPr/>
            </a:lvl3pPr>
            <a:lvl4pPr marL="2438339" lvl="3" indent="-423323" algn="l">
              <a:lnSpc>
                <a:spcPct val="150000"/>
              </a:lnSpc>
              <a:spcBef>
                <a:spcPts val="1600"/>
              </a:spcBef>
              <a:spcAft>
                <a:spcPts val="0"/>
              </a:spcAft>
              <a:buClr>
                <a:schemeClr val="dk1"/>
              </a:buClr>
              <a:buSzPts val="1400"/>
              <a:buChar char="●"/>
              <a:defRPr/>
            </a:lvl4pPr>
            <a:lvl5pPr marL="3047924" lvl="4" indent="-423323" algn="l">
              <a:lnSpc>
                <a:spcPct val="15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1246" name="Google Shape;1246;p183"/>
          <p:cNvSpPr txBox="1">
            <a:spLocks noGrp="1"/>
          </p:cNvSpPr>
          <p:nvPr>
            <p:ph type="dt" idx="10"/>
          </p:nvPr>
        </p:nvSpPr>
        <p:spPr>
          <a:xfrm>
            <a:off x="609600" y="6400800"/>
            <a:ext cx="2972000" cy="3208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7" name="Google Shape;1247;p183"/>
          <p:cNvSpPr txBox="1">
            <a:spLocks noGrp="1"/>
          </p:cNvSpPr>
          <p:nvPr>
            <p:ph type="ftr" idx="11"/>
          </p:nvPr>
        </p:nvSpPr>
        <p:spPr>
          <a:xfrm>
            <a:off x="3700780" y="6400800"/>
            <a:ext cx="4790400" cy="3208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8" name="Google Shape;1248;p183"/>
          <p:cNvSpPr txBox="1">
            <a:spLocks noGrp="1"/>
          </p:cNvSpPr>
          <p:nvPr>
            <p:ph type="sldNum" idx="12"/>
          </p:nvPr>
        </p:nvSpPr>
        <p:spPr>
          <a:xfrm>
            <a:off x="9154160" y="6400800"/>
            <a:ext cx="2428400" cy="3208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1249" name="Google Shape;1249;p183"/>
          <p:cNvSpPr txBox="1">
            <a:spLocks noGrp="1"/>
          </p:cNvSpPr>
          <p:nvPr>
            <p:ph type="body" idx="3"/>
          </p:nvPr>
        </p:nvSpPr>
        <p:spPr>
          <a:xfrm>
            <a:off x="609600" y="1412240"/>
            <a:ext cx="2642800" cy="9468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200"/>
              </a:spcBef>
              <a:spcAft>
                <a:spcPts val="0"/>
              </a:spcAft>
              <a:buClr>
                <a:schemeClr val="dk1"/>
              </a:buClr>
              <a:buSzPts val="1700"/>
              <a:buNone/>
              <a:defRPr sz="2267" b="1">
                <a:latin typeface="Libre Franklin Medium"/>
                <a:ea typeface="Libre Franklin Medium"/>
                <a:cs typeface="Libre Franklin Medium"/>
                <a:sym typeface="Libre Franklin Medium"/>
              </a:defRPr>
            </a:lvl1pPr>
            <a:lvl2pPr marL="1219170" lvl="1" indent="-304792" algn="l">
              <a:lnSpc>
                <a:spcPct val="150000"/>
              </a:lnSpc>
              <a:spcBef>
                <a:spcPts val="1600"/>
              </a:spcBef>
              <a:spcAft>
                <a:spcPts val="0"/>
              </a:spcAft>
              <a:buClr>
                <a:schemeClr val="dk1"/>
              </a:buClr>
              <a:buSzPts val="1500"/>
              <a:buNone/>
              <a:defRPr sz="2000" b="1"/>
            </a:lvl2pPr>
            <a:lvl3pPr marL="1828754" lvl="2" indent="-304792" algn="l">
              <a:lnSpc>
                <a:spcPct val="150000"/>
              </a:lnSpc>
              <a:spcBef>
                <a:spcPts val="1600"/>
              </a:spcBef>
              <a:spcAft>
                <a:spcPts val="0"/>
              </a:spcAft>
              <a:buClr>
                <a:schemeClr val="dk1"/>
              </a:buClr>
              <a:buSzPts val="1400"/>
              <a:buNone/>
              <a:defRPr sz="1867" b="1"/>
            </a:lvl3pPr>
            <a:lvl4pPr marL="2438339" lvl="3" indent="-304792" algn="l">
              <a:lnSpc>
                <a:spcPct val="150000"/>
              </a:lnSpc>
              <a:spcBef>
                <a:spcPts val="1600"/>
              </a:spcBef>
              <a:spcAft>
                <a:spcPts val="0"/>
              </a:spcAft>
              <a:buClr>
                <a:schemeClr val="dk1"/>
              </a:buClr>
              <a:buSzPts val="1200"/>
              <a:buNone/>
              <a:defRPr sz="1600" b="1"/>
            </a:lvl4pPr>
            <a:lvl5pPr marL="3047924" lvl="4" indent="-304792" algn="l">
              <a:lnSpc>
                <a:spcPct val="150000"/>
              </a:lnSpc>
              <a:spcBef>
                <a:spcPts val="1600"/>
              </a:spcBef>
              <a:spcAft>
                <a:spcPts val="0"/>
              </a:spcAft>
              <a:buClr>
                <a:schemeClr val="dk1"/>
              </a:buClr>
              <a:buSzPts val="1200"/>
              <a:buNone/>
              <a:defRPr sz="1600" b="1"/>
            </a:lvl5pPr>
            <a:lvl6pPr marL="3657509" lvl="5" indent="-304792" algn="l">
              <a:lnSpc>
                <a:spcPct val="90000"/>
              </a:lnSpc>
              <a:spcBef>
                <a:spcPts val="1600"/>
              </a:spcBef>
              <a:spcAft>
                <a:spcPts val="0"/>
              </a:spcAft>
              <a:buClr>
                <a:schemeClr val="dk1"/>
              </a:buClr>
              <a:buSzPts val="1200"/>
              <a:buNone/>
              <a:defRPr sz="1600" b="1"/>
            </a:lvl6pPr>
            <a:lvl7pPr marL="4267093" lvl="6" indent="-304792" algn="l">
              <a:lnSpc>
                <a:spcPct val="90000"/>
              </a:lnSpc>
              <a:spcBef>
                <a:spcPts val="1600"/>
              </a:spcBef>
              <a:spcAft>
                <a:spcPts val="0"/>
              </a:spcAft>
              <a:buClr>
                <a:schemeClr val="dk1"/>
              </a:buClr>
              <a:buSzPts val="1200"/>
              <a:buNone/>
              <a:defRPr sz="1600" b="1"/>
            </a:lvl7pPr>
            <a:lvl8pPr marL="4876678" lvl="7" indent="-304792" algn="l">
              <a:lnSpc>
                <a:spcPct val="90000"/>
              </a:lnSpc>
              <a:spcBef>
                <a:spcPts val="1600"/>
              </a:spcBef>
              <a:spcAft>
                <a:spcPts val="0"/>
              </a:spcAft>
              <a:buClr>
                <a:schemeClr val="dk1"/>
              </a:buClr>
              <a:buSzPts val="1200"/>
              <a:buNone/>
              <a:defRPr sz="1600" b="1"/>
            </a:lvl8pPr>
            <a:lvl9pPr marL="5486263" lvl="8" indent="-304792" algn="l">
              <a:lnSpc>
                <a:spcPct val="90000"/>
              </a:lnSpc>
              <a:spcBef>
                <a:spcPts val="1600"/>
              </a:spcBef>
              <a:spcAft>
                <a:spcPts val="1600"/>
              </a:spcAft>
              <a:buClr>
                <a:schemeClr val="dk1"/>
              </a:buClr>
              <a:buSzPts val="1200"/>
              <a:buNone/>
              <a:defRPr sz="1600" b="1"/>
            </a:lvl9pPr>
          </a:lstStyle>
          <a:p>
            <a:endParaRPr/>
          </a:p>
        </p:txBody>
      </p:sp>
      <p:sp>
        <p:nvSpPr>
          <p:cNvPr id="1250" name="Google Shape;1250;p183"/>
          <p:cNvSpPr txBox="1">
            <a:spLocks noGrp="1"/>
          </p:cNvSpPr>
          <p:nvPr>
            <p:ph type="body" idx="4"/>
          </p:nvPr>
        </p:nvSpPr>
        <p:spPr>
          <a:xfrm>
            <a:off x="3386328" y="1412240"/>
            <a:ext cx="2642800" cy="9468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200"/>
              </a:spcBef>
              <a:spcAft>
                <a:spcPts val="0"/>
              </a:spcAft>
              <a:buClr>
                <a:schemeClr val="dk1"/>
              </a:buClr>
              <a:buSzPts val="1700"/>
              <a:buNone/>
              <a:defRPr sz="2267" b="1">
                <a:latin typeface="Libre Franklin Medium"/>
                <a:ea typeface="Libre Franklin Medium"/>
                <a:cs typeface="Libre Franklin Medium"/>
                <a:sym typeface="Libre Franklin Medium"/>
              </a:defRPr>
            </a:lvl1pPr>
            <a:lvl2pPr marL="1219170" lvl="1" indent="-304792" algn="l">
              <a:lnSpc>
                <a:spcPct val="150000"/>
              </a:lnSpc>
              <a:spcBef>
                <a:spcPts val="1600"/>
              </a:spcBef>
              <a:spcAft>
                <a:spcPts val="0"/>
              </a:spcAft>
              <a:buClr>
                <a:schemeClr val="dk1"/>
              </a:buClr>
              <a:buSzPts val="1500"/>
              <a:buNone/>
              <a:defRPr sz="2000" b="1"/>
            </a:lvl2pPr>
            <a:lvl3pPr marL="1828754" lvl="2" indent="-304792" algn="l">
              <a:lnSpc>
                <a:spcPct val="150000"/>
              </a:lnSpc>
              <a:spcBef>
                <a:spcPts val="1600"/>
              </a:spcBef>
              <a:spcAft>
                <a:spcPts val="0"/>
              </a:spcAft>
              <a:buClr>
                <a:schemeClr val="dk1"/>
              </a:buClr>
              <a:buSzPts val="1400"/>
              <a:buNone/>
              <a:defRPr sz="1867" b="1"/>
            </a:lvl3pPr>
            <a:lvl4pPr marL="2438339" lvl="3" indent="-304792" algn="l">
              <a:lnSpc>
                <a:spcPct val="150000"/>
              </a:lnSpc>
              <a:spcBef>
                <a:spcPts val="1600"/>
              </a:spcBef>
              <a:spcAft>
                <a:spcPts val="0"/>
              </a:spcAft>
              <a:buClr>
                <a:schemeClr val="dk1"/>
              </a:buClr>
              <a:buSzPts val="1200"/>
              <a:buNone/>
              <a:defRPr sz="1600" b="1"/>
            </a:lvl4pPr>
            <a:lvl5pPr marL="3047924" lvl="4" indent="-304792" algn="l">
              <a:lnSpc>
                <a:spcPct val="150000"/>
              </a:lnSpc>
              <a:spcBef>
                <a:spcPts val="1600"/>
              </a:spcBef>
              <a:spcAft>
                <a:spcPts val="0"/>
              </a:spcAft>
              <a:buClr>
                <a:schemeClr val="dk1"/>
              </a:buClr>
              <a:buSzPts val="1200"/>
              <a:buNone/>
              <a:defRPr sz="1600" b="1"/>
            </a:lvl5pPr>
            <a:lvl6pPr marL="3657509" lvl="5" indent="-304792" algn="l">
              <a:lnSpc>
                <a:spcPct val="90000"/>
              </a:lnSpc>
              <a:spcBef>
                <a:spcPts val="1600"/>
              </a:spcBef>
              <a:spcAft>
                <a:spcPts val="0"/>
              </a:spcAft>
              <a:buClr>
                <a:schemeClr val="dk1"/>
              </a:buClr>
              <a:buSzPts val="1200"/>
              <a:buNone/>
              <a:defRPr sz="1600" b="1"/>
            </a:lvl6pPr>
            <a:lvl7pPr marL="4267093" lvl="6" indent="-304792" algn="l">
              <a:lnSpc>
                <a:spcPct val="90000"/>
              </a:lnSpc>
              <a:spcBef>
                <a:spcPts val="1600"/>
              </a:spcBef>
              <a:spcAft>
                <a:spcPts val="0"/>
              </a:spcAft>
              <a:buClr>
                <a:schemeClr val="dk1"/>
              </a:buClr>
              <a:buSzPts val="1200"/>
              <a:buNone/>
              <a:defRPr sz="1600" b="1"/>
            </a:lvl7pPr>
            <a:lvl8pPr marL="4876678" lvl="7" indent="-304792" algn="l">
              <a:lnSpc>
                <a:spcPct val="90000"/>
              </a:lnSpc>
              <a:spcBef>
                <a:spcPts val="1600"/>
              </a:spcBef>
              <a:spcAft>
                <a:spcPts val="0"/>
              </a:spcAft>
              <a:buClr>
                <a:schemeClr val="dk1"/>
              </a:buClr>
              <a:buSzPts val="1200"/>
              <a:buNone/>
              <a:defRPr sz="1600" b="1"/>
            </a:lvl8pPr>
            <a:lvl9pPr marL="5486263" lvl="8" indent="-304792" algn="l">
              <a:lnSpc>
                <a:spcPct val="90000"/>
              </a:lnSpc>
              <a:spcBef>
                <a:spcPts val="1600"/>
              </a:spcBef>
              <a:spcAft>
                <a:spcPts val="1600"/>
              </a:spcAft>
              <a:buClr>
                <a:schemeClr val="dk1"/>
              </a:buClr>
              <a:buSzPts val="1200"/>
              <a:buNone/>
              <a:defRPr sz="1600" b="1"/>
            </a:lvl9pPr>
          </a:lstStyle>
          <a:p>
            <a:endParaRPr/>
          </a:p>
        </p:txBody>
      </p:sp>
      <p:sp>
        <p:nvSpPr>
          <p:cNvPr id="1251" name="Google Shape;1251;p183"/>
          <p:cNvSpPr txBox="1">
            <a:spLocks noGrp="1"/>
          </p:cNvSpPr>
          <p:nvPr>
            <p:ph type="body" idx="5"/>
          </p:nvPr>
        </p:nvSpPr>
        <p:spPr>
          <a:xfrm>
            <a:off x="6163056" y="2501461"/>
            <a:ext cx="2642800" cy="3757200"/>
          </a:xfrm>
          <a:prstGeom prst="rect">
            <a:avLst/>
          </a:prstGeom>
          <a:noFill/>
          <a:ln>
            <a:noFill/>
          </a:ln>
        </p:spPr>
        <p:txBody>
          <a:bodyPr spcFirstLastPara="1" wrap="square" lIns="68575" tIns="34275" rIns="68575" bIns="34275" anchor="t" anchorCtr="0">
            <a:normAutofit/>
          </a:bodyPr>
          <a:lstStyle>
            <a:lvl1pPr marL="609585" lvl="0" indent="-423323" algn="l">
              <a:lnSpc>
                <a:spcPct val="150000"/>
              </a:lnSpc>
              <a:spcBef>
                <a:spcPts val="1200"/>
              </a:spcBef>
              <a:spcAft>
                <a:spcPts val="0"/>
              </a:spcAft>
              <a:buClr>
                <a:schemeClr val="dk1"/>
              </a:buClr>
              <a:buSzPts val="1400"/>
              <a:buChar char="●"/>
              <a:defRPr/>
            </a:lvl1pPr>
            <a:lvl2pPr marL="1219170" lvl="1" indent="-423323" algn="l">
              <a:lnSpc>
                <a:spcPct val="150000"/>
              </a:lnSpc>
              <a:spcBef>
                <a:spcPts val="1600"/>
              </a:spcBef>
              <a:spcAft>
                <a:spcPts val="0"/>
              </a:spcAft>
              <a:buClr>
                <a:schemeClr val="dk1"/>
              </a:buClr>
              <a:buSzPts val="1400"/>
              <a:buChar char="○"/>
              <a:defRPr/>
            </a:lvl2pPr>
            <a:lvl3pPr marL="1828754" lvl="2" indent="-423323" algn="l">
              <a:lnSpc>
                <a:spcPct val="150000"/>
              </a:lnSpc>
              <a:spcBef>
                <a:spcPts val="1600"/>
              </a:spcBef>
              <a:spcAft>
                <a:spcPts val="0"/>
              </a:spcAft>
              <a:buClr>
                <a:schemeClr val="dk1"/>
              </a:buClr>
              <a:buSzPts val="1400"/>
              <a:buChar char="■"/>
              <a:defRPr/>
            </a:lvl3pPr>
            <a:lvl4pPr marL="2438339" lvl="3" indent="-423323" algn="l">
              <a:lnSpc>
                <a:spcPct val="150000"/>
              </a:lnSpc>
              <a:spcBef>
                <a:spcPts val="1600"/>
              </a:spcBef>
              <a:spcAft>
                <a:spcPts val="0"/>
              </a:spcAft>
              <a:buClr>
                <a:schemeClr val="dk1"/>
              </a:buClr>
              <a:buSzPts val="1400"/>
              <a:buChar char="●"/>
              <a:defRPr/>
            </a:lvl4pPr>
            <a:lvl5pPr marL="3047924" lvl="4" indent="-423323" algn="l">
              <a:lnSpc>
                <a:spcPct val="15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1252" name="Google Shape;1252;p183"/>
          <p:cNvSpPr txBox="1">
            <a:spLocks noGrp="1"/>
          </p:cNvSpPr>
          <p:nvPr>
            <p:ph type="body" idx="6"/>
          </p:nvPr>
        </p:nvSpPr>
        <p:spPr>
          <a:xfrm>
            <a:off x="8939784" y="2503564"/>
            <a:ext cx="2642800" cy="3757200"/>
          </a:xfrm>
          <a:prstGeom prst="rect">
            <a:avLst/>
          </a:prstGeom>
          <a:noFill/>
          <a:ln>
            <a:noFill/>
          </a:ln>
        </p:spPr>
        <p:txBody>
          <a:bodyPr spcFirstLastPara="1" wrap="square" lIns="68575" tIns="34275" rIns="68575" bIns="34275" anchor="t" anchorCtr="0">
            <a:normAutofit/>
          </a:bodyPr>
          <a:lstStyle>
            <a:lvl1pPr marL="609585" lvl="0" indent="-423323" algn="l">
              <a:lnSpc>
                <a:spcPct val="150000"/>
              </a:lnSpc>
              <a:spcBef>
                <a:spcPts val="1200"/>
              </a:spcBef>
              <a:spcAft>
                <a:spcPts val="0"/>
              </a:spcAft>
              <a:buClr>
                <a:schemeClr val="dk1"/>
              </a:buClr>
              <a:buSzPts val="1400"/>
              <a:buChar char="●"/>
              <a:defRPr/>
            </a:lvl1pPr>
            <a:lvl2pPr marL="1219170" lvl="1" indent="-423323" algn="l">
              <a:lnSpc>
                <a:spcPct val="150000"/>
              </a:lnSpc>
              <a:spcBef>
                <a:spcPts val="1600"/>
              </a:spcBef>
              <a:spcAft>
                <a:spcPts val="0"/>
              </a:spcAft>
              <a:buClr>
                <a:schemeClr val="dk1"/>
              </a:buClr>
              <a:buSzPts val="1400"/>
              <a:buChar char="○"/>
              <a:defRPr/>
            </a:lvl2pPr>
            <a:lvl3pPr marL="1828754" lvl="2" indent="-423323" algn="l">
              <a:lnSpc>
                <a:spcPct val="150000"/>
              </a:lnSpc>
              <a:spcBef>
                <a:spcPts val="1600"/>
              </a:spcBef>
              <a:spcAft>
                <a:spcPts val="0"/>
              </a:spcAft>
              <a:buClr>
                <a:schemeClr val="dk1"/>
              </a:buClr>
              <a:buSzPts val="1400"/>
              <a:buChar char="■"/>
              <a:defRPr/>
            </a:lvl3pPr>
            <a:lvl4pPr marL="2438339" lvl="3" indent="-423323" algn="l">
              <a:lnSpc>
                <a:spcPct val="150000"/>
              </a:lnSpc>
              <a:spcBef>
                <a:spcPts val="1600"/>
              </a:spcBef>
              <a:spcAft>
                <a:spcPts val="0"/>
              </a:spcAft>
              <a:buClr>
                <a:schemeClr val="dk1"/>
              </a:buClr>
              <a:buSzPts val="1400"/>
              <a:buChar char="●"/>
              <a:defRPr/>
            </a:lvl4pPr>
            <a:lvl5pPr marL="3047924" lvl="4" indent="-423323" algn="l">
              <a:lnSpc>
                <a:spcPct val="150000"/>
              </a:lnSpc>
              <a:spcBef>
                <a:spcPts val="1600"/>
              </a:spcBef>
              <a:spcAft>
                <a:spcPts val="0"/>
              </a:spcAft>
              <a:buClr>
                <a:schemeClr val="dk1"/>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1600"/>
              </a:spcBef>
              <a:spcAft>
                <a:spcPts val="0"/>
              </a:spcAft>
              <a:buClr>
                <a:schemeClr val="dk1"/>
              </a:buClr>
              <a:buSzPts val="1400"/>
              <a:buChar char="●"/>
              <a:defRPr/>
            </a:lvl7pPr>
            <a:lvl8pPr marL="4876678" lvl="7" indent="-423323" algn="l">
              <a:lnSpc>
                <a:spcPct val="90000"/>
              </a:lnSpc>
              <a:spcBef>
                <a:spcPts val="1600"/>
              </a:spcBef>
              <a:spcAft>
                <a:spcPts val="0"/>
              </a:spcAft>
              <a:buClr>
                <a:schemeClr val="dk1"/>
              </a:buClr>
              <a:buSzPts val="1400"/>
              <a:buChar char="○"/>
              <a:defRPr/>
            </a:lvl8pPr>
            <a:lvl9pPr marL="5486263" lvl="8" indent="-423323" algn="l">
              <a:lnSpc>
                <a:spcPct val="90000"/>
              </a:lnSpc>
              <a:spcBef>
                <a:spcPts val="1600"/>
              </a:spcBef>
              <a:spcAft>
                <a:spcPts val="1600"/>
              </a:spcAft>
              <a:buClr>
                <a:schemeClr val="dk1"/>
              </a:buClr>
              <a:buSzPts val="1400"/>
              <a:buChar char="■"/>
              <a:defRPr/>
            </a:lvl9pPr>
          </a:lstStyle>
          <a:p>
            <a:endParaRPr/>
          </a:p>
        </p:txBody>
      </p:sp>
      <p:sp>
        <p:nvSpPr>
          <p:cNvPr id="1253" name="Google Shape;1253;p183"/>
          <p:cNvSpPr txBox="1">
            <a:spLocks noGrp="1"/>
          </p:cNvSpPr>
          <p:nvPr>
            <p:ph type="body" idx="7"/>
          </p:nvPr>
        </p:nvSpPr>
        <p:spPr>
          <a:xfrm>
            <a:off x="6163056" y="1412240"/>
            <a:ext cx="2642800" cy="9468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200"/>
              </a:spcBef>
              <a:spcAft>
                <a:spcPts val="0"/>
              </a:spcAft>
              <a:buClr>
                <a:schemeClr val="dk1"/>
              </a:buClr>
              <a:buSzPts val="1700"/>
              <a:buNone/>
              <a:defRPr sz="2267" b="1">
                <a:latin typeface="Libre Franklin Medium"/>
                <a:ea typeface="Libre Franklin Medium"/>
                <a:cs typeface="Libre Franklin Medium"/>
                <a:sym typeface="Libre Franklin Medium"/>
              </a:defRPr>
            </a:lvl1pPr>
            <a:lvl2pPr marL="1219170" lvl="1" indent="-304792" algn="l">
              <a:lnSpc>
                <a:spcPct val="150000"/>
              </a:lnSpc>
              <a:spcBef>
                <a:spcPts val="1600"/>
              </a:spcBef>
              <a:spcAft>
                <a:spcPts val="0"/>
              </a:spcAft>
              <a:buClr>
                <a:schemeClr val="dk1"/>
              </a:buClr>
              <a:buSzPts val="1500"/>
              <a:buNone/>
              <a:defRPr sz="2000" b="1"/>
            </a:lvl2pPr>
            <a:lvl3pPr marL="1828754" lvl="2" indent="-304792" algn="l">
              <a:lnSpc>
                <a:spcPct val="150000"/>
              </a:lnSpc>
              <a:spcBef>
                <a:spcPts val="1600"/>
              </a:spcBef>
              <a:spcAft>
                <a:spcPts val="0"/>
              </a:spcAft>
              <a:buClr>
                <a:schemeClr val="dk1"/>
              </a:buClr>
              <a:buSzPts val="1400"/>
              <a:buNone/>
              <a:defRPr sz="1867" b="1"/>
            </a:lvl3pPr>
            <a:lvl4pPr marL="2438339" lvl="3" indent="-304792" algn="l">
              <a:lnSpc>
                <a:spcPct val="150000"/>
              </a:lnSpc>
              <a:spcBef>
                <a:spcPts val="1600"/>
              </a:spcBef>
              <a:spcAft>
                <a:spcPts val="0"/>
              </a:spcAft>
              <a:buClr>
                <a:schemeClr val="dk1"/>
              </a:buClr>
              <a:buSzPts val="1200"/>
              <a:buNone/>
              <a:defRPr sz="1600" b="1"/>
            </a:lvl4pPr>
            <a:lvl5pPr marL="3047924" lvl="4" indent="-304792" algn="l">
              <a:lnSpc>
                <a:spcPct val="150000"/>
              </a:lnSpc>
              <a:spcBef>
                <a:spcPts val="1600"/>
              </a:spcBef>
              <a:spcAft>
                <a:spcPts val="0"/>
              </a:spcAft>
              <a:buClr>
                <a:schemeClr val="dk1"/>
              </a:buClr>
              <a:buSzPts val="1200"/>
              <a:buNone/>
              <a:defRPr sz="1600" b="1"/>
            </a:lvl5pPr>
            <a:lvl6pPr marL="3657509" lvl="5" indent="-304792" algn="l">
              <a:lnSpc>
                <a:spcPct val="90000"/>
              </a:lnSpc>
              <a:spcBef>
                <a:spcPts val="1600"/>
              </a:spcBef>
              <a:spcAft>
                <a:spcPts val="0"/>
              </a:spcAft>
              <a:buClr>
                <a:schemeClr val="dk1"/>
              </a:buClr>
              <a:buSzPts val="1200"/>
              <a:buNone/>
              <a:defRPr sz="1600" b="1"/>
            </a:lvl6pPr>
            <a:lvl7pPr marL="4267093" lvl="6" indent="-304792" algn="l">
              <a:lnSpc>
                <a:spcPct val="90000"/>
              </a:lnSpc>
              <a:spcBef>
                <a:spcPts val="1600"/>
              </a:spcBef>
              <a:spcAft>
                <a:spcPts val="0"/>
              </a:spcAft>
              <a:buClr>
                <a:schemeClr val="dk1"/>
              </a:buClr>
              <a:buSzPts val="1200"/>
              <a:buNone/>
              <a:defRPr sz="1600" b="1"/>
            </a:lvl7pPr>
            <a:lvl8pPr marL="4876678" lvl="7" indent="-304792" algn="l">
              <a:lnSpc>
                <a:spcPct val="90000"/>
              </a:lnSpc>
              <a:spcBef>
                <a:spcPts val="1600"/>
              </a:spcBef>
              <a:spcAft>
                <a:spcPts val="0"/>
              </a:spcAft>
              <a:buClr>
                <a:schemeClr val="dk1"/>
              </a:buClr>
              <a:buSzPts val="1200"/>
              <a:buNone/>
              <a:defRPr sz="1600" b="1"/>
            </a:lvl8pPr>
            <a:lvl9pPr marL="5486263" lvl="8" indent="-304792" algn="l">
              <a:lnSpc>
                <a:spcPct val="90000"/>
              </a:lnSpc>
              <a:spcBef>
                <a:spcPts val="1600"/>
              </a:spcBef>
              <a:spcAft>
                <a:spcPts val="1600"/>
              </a:spcAft>
              <a:buClr>
                <a:schemeClr val="dk1"/>
              </a:buClr>
              <a:buSzPts val="1200"/>
              <a:buNone/>
              <a:defRPr sz="1600" b="1"/>
            </a:lvl9pPr>
          </a:lstStyle>
          <a:p>
            <a:endParaRPr/>
          </a:p>
        </p:txBody>
      </p:sp>
      <p:sp>
        <p:nvSpPr>
          <p:cNvPr id="1254" name="Google Shape;1254;p183"/>
          <p:cNvSpPr txBox="1">
            <a:spLocks noGrp="1"/>
          </p:cNvSpPr>
          <p:nvPr>
            <p:ph type="body" idx="8"/>
          </p:nvPr>
        </p:nvSpPr>
        <p:spPr>
          <a:xfrm>
            <a:off x="8939784" y="1412240"/>
            <a:ext cx="2642800" cy="946800"/>
          </a:xfrm>
          <a:prstGeom prst="rect">
            <a:avLst/>
          </a:prstGeom>
          <a:noFill/>
          <a:ln>
            <a:noFill/>
          </a:ln>
        </p:spPr>
        <p:txBody>
          <a:bodyPr spcFirstLastPara="1" wrap="square" lIns="68575" tIns="34275" rIns="68575" bIns="34275" anchor="b" anchorCtr="0">
            <a:noAutofit/>
          </a:bodyPr>
          <a:lstStyle>
            <a:lvl1pPr marL="609585" lvl="0" indent="-304792" algn="l">
              <a:lnSpc>
                <a:spcPct val="100000"/>
              </a:lnSpc>
              <a:spcBef>
                <a:spcPts val="1200"/>
              </a:spcBef>
              <a:spcAft>
                <a:spcPts val="0"/>
              </a:spcAft>
              <a:buClr>
                <a:schemeClr val="dk1"/>
              </a:buClr>
              <a:buSzPts val="1700"/>
              <a:buNone/>
              <a:defRPr sz="2267" b="1">
                <a:latin typeface="Libre Franklin Medium"/>
                <a:ea typeface="Libre Franklin Medium"/>
                <a:cs typeface="Libre Franklin Medium"/>
                <a:sym typeface="Libre Franklin Medium"/>
              </a:defRPr>
            </a:lvl1pPr>
            <a:lvl2pPr marL="1219170" lvl="1" indent="-304792" algn="l">
              <a:lnSpc>
                <a:spcPct val="150000"/>
              </a:lnSpc>
              <a:spcBef>
                <a:spcPts val="1600"/>
              </a:spcBef>
              <a:spcAft>
                <a:spcPts val="0"/>
              </a:spcAft>
              <a:buClr>
                <a:schemeClr val="dk1"/>
              </a:buClr>
              <a:buSzPts val="1500"/>
              <a:buNone/>
              <a:defRPr sz="2000" b="1"/>
            </a:lvl2pPr>
            <a:lvl3pPr marL="1828754" lvl="2" indent="-304792" algn="l">
              <a:lnSpc>
                <a:spcPct val="150000"/>
              </a:lnSpc>
              <a:spcBef>
                <a:spcPts val="1600"/>
              </a:spcBef>
              <a:spcAft>
                <a:spcPts val="0"/>
              </a:spcAft>
              <a:buClr>
                <a:schemeClr val="dk1"/>
              </a:buClr>
              <a:buSzPts val="1400"/>
              <a:buNone/>
              <a:defRPr sz="1867" b="1"/>
            </a:lvl3pPr>
            <a:lvl4pPr marL="2438339" lvl="3" indent="-304792" algn="l">
              <a:lnSpc>
                <a:spcPct val="150000"/>
              </a:lnSpc>
              <a:spcBef>
                <a:spcPts val="1600"/>
              </a:spcBef>
              <a:spcAft>
                <a:spcPts val="0"/>
              </a:spcAft>
              <a:buClr>
                <a:schemeClr val="dk1"/>
              </a:buClr>
              <a:buSzPts val="1200"/>
              <a:buNone/>
              <a:defRPr sz="1600" b="1"/>
            </a:lvl4pPr>
            <a:lvl5pPr marL="3047924" lvl="4" indent="-304792" algn="l">
              <a:lnSpc>
                <a:spcPct val="150000"/>
              </a:lnSpc>
              <a:spcBef>
                <a:spcPts val="1600"/>
              </a:spcBef>
              <a:spcAft>
                <a:spcPts val="0"/>
              </a:spcAft>
              <a:buClr>
                <a:schemeClr val="dk1"/>
              </a:buClr>
              <a:buSzPts val="1200"/>
              <a:buNone/>
              <a:defRPr sz="1600" b="1"/>
            </a:lvl5pPr>
            <a:lvl6pPr marL="3657509" lvl="5" indent="-304792" algn="l">
              <a:lnSpc>
                <a:spcPct val="90000"/>
              </a:lnSpc>
              <a:spcBef>
                <a:spcPts val="1600"/>
              </a:spcBef>
              <a:spcAft>
                <a:spcPts val="0"/>
              </a:spcAft>
              <a:buClr>
                <a:schemeClr val="dk1"/>
              </a:buClr>
              <a:buSzPts val="1200"/>
              <a:buNone/>
              <a:defRPr sz="1600" b="1"/>
            </a:lvl6pPr>
            <a:lvl7pPr marL="4267093" lvl="6" indent="-304792" algn="l">
              <a:lnSpc>
                <a:spcPct val="90000"/>
              </a:lnSpc>
              <a:spcBef>
                <a:spcPts val="1600"/>
              </a:spcBef>
              <a:spcAft>
                <a:spcPts val="0"/>
              </a:spcAft>
              <a:buClr>
                <a:schemeClr val="dk1"/>
              </a:buClr>
              <a:buSzPts val="1200"/>
              <a:buNone/>
              <a:defRPr sz="1600" b="1"/>
            </a:lvl7pPr>
            <a:lvl8pPr marL="4876678" lvl="7" indent="-304792" algn="l">
              <a:lnSpc>
                <a:spcPct val="90000"/>
              </a:lnSpc>
              <a:spcBef>
                <a:spcPts val="1600"/>
              </a:spcBef>
              <a:spcAft>
                <a:spcPts val="0"/>
              </a:spcAft>
              <a:buClr>
                <a:schemeClr val="dk1"/>
              </a:buClr>
              <a:buSzPts val="1200"/>
              <a:buNone/>
              <a:defRPr sz="1600" b="1"/>
            </a:lvl8pPr>
            <a:lvl9pPr marL="5486263" lvl="8" indent="-304792" algn="l">
              <a:lnSpc>
                <a:spcPct val="90000"/>
              </a:lnSpc>
              <a:spcBef>
                <a:spcPts val="1600"/>
              </a:spcBef>
              <a:spcAft>
                <a:spcPts val="1600"/>
              </a:spcAft>
              <a:buClr>
                <a:schemeClr val="dk1"/>
              </a:buClr>
              <a:buSzPts val="1200"/>
              <a:buNone/>
              <a:defRPr sz="1600" b="1"/>
            </a:lvl9pPr>
          </a:lstStyle>
          <a:p>
            <a:endParaRPr/>
          </a:p>
        </p:txBody>
      </p:sp>
    </p:spTree>
    <p:extLst>
      <p:ext uri="{BB962C8B-B14F-4D97-AF65-F5344CB8AC3E}">
        <p14:creationId xmlns:p14="http://schemas.microsoft.com/office/powerpoint/2010/main" val="220076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lus Light 1">
  <p:cSld name="Plus Light 1">
    <p:spTree>
      <p:nvGrpSpPr>
        <p:cNvPr id="1" name="Shape 761"/>
        <p:cNvGrpSpPr/>
        <p:nvPr/>
      </p:nvGrpSpPr>
      <p:grpSpPr>
        <a:xfrm>
          <a:off x="0" y="0"/>
          <a:ext cx="0" cy="0"/>
          <a:chOff x="0" y="0"/>
          <a:chExt cx="0" cy="0"/>
        </a:xfrm>
      </p:grpSpPr>
      <p:sp>
        <p:nvSpPr>
          <p:cNvPr id="762" name="Google Shape;762;p110"/>
          <p:cNvSpPr txBox="1">
            <a:spLocks noGrp="1"/>
          </p:cNvSpPr>
          <p:nvPr>
            <p:ph type="title"/>
          </p:nvPr>
        </p:nvSpPr>
        <p:spPr>
          <a:xfrm>
            <a:off x="924767" y="587967"/>
            <a:ext cx="7604400" cy="1228000"/>
          </a:xfrm>
          <a:prstGeom prst="rect">
            <a:avLst/>
          </a:prstGeom>
        </p:spPr>
        <p:txBody>
          <a:bodyPr spcFirstLastPara="1" wrap="square" lIns="91425" tIns="91425" rIns="91425" bIns="91425" anchor="ctr" anchorCtr="0">
            <a:normAutofit/>
          </a:bodyPr>
          <a:lstStyle>
            <a:lvl1pPr lvl="0">
              <a:spcBef>
                <a:spcPts val="0"/>
              </a:spcBef>
              <a:spcAft>
                <a:spcPts val="0"/>
              </a:spcAft>
              <a:buSzPts val="2500"/>
              <a:buNone/>
              <a:defRPr sz="3333"/>
            </a:lvl1pPr>
            <a:lvl2pPr lvl="1">
              <a:spcBef>
                <a:spcPts val="0"/>
              </a:spcBef>
              <a:spcAft>
                <a:spcPts val="0"/>
              </a:spcAft>
              <a:buSzPts val="2500"/>
              <a:buNone/>
              <a:defRPr sz="3333"/>
            </a:lvl2pPr>
            <a:lvl3pPr lvl="2">
              <a:spcBef>
                <a:spcPts val="0"/>
              </a:spcBef>
              <a:spcAft>
                <a:spcPts val="0"/>
              </a:spcAft>
              <a:buSzPts val="2500"/>
              <a:buNone/>
              <a:defRPr sz="3333"/>
            </a:lvl3pPr>
            <a:lvl4pPr lvl="3">
              <a:spcBef>
                <a:spcPts val="0"/>
              </a:spcBef>
              <a:spcAft>
                <a:spcPts val="0"/>
              </a:spcAft>
              <a:buSzPts val="2500"/>
              <a:buNone/>
              <a:defRPr sz="3333"/>
            </a:lvl4pPr>
            <a:lvl5pPr lvl="4">
              <a:spcBef>
                <a:spcPts val="0"/>
              </a:spcBef>
              <a:spcAft>
                <a:spcPts val="0"/>
              </a:spcAft>
              <a:buSzPts val="2500"/>
              <a:buNone/>
              <a:defRPr sz="3333"/>
            </a:lvl5pPr>
            <a:lvl6pPr lvl="5">
              <a:spcBef>
                <a:spcPts val="0"/>
              </a:spcBef>
              <a:spcAft>
                <a:spcPts val="0"/>
              </a:spcAft>
              <a:buSzPts val="2500"/>
              <a:buNone/>
              <a:defRPr sz="3333"/>
            </a:lvl6pPr>
            <a:lvl7pPr lvl="6">
              <a:spcBef>
                <a:spcPts val="0"/>
              </a:spcBef>
              <a:spcAft>
                <a:spcPts val="0"/>
              </a:spcAft>
              <a:buSzPts val="2500"/>
              <a:buNone/>
              <a:defRPr sz="3333"/>
            </a:lvl7pPr>
            <a:lvl8pPr lvl="7">
              <a:spcBef>
                <a:spcPts val="0"/>
              </a:spcBef>
              <a:spcAft>
                <a:spcPts val="0"/>
              </a:spcAft>
              <a:buSzPts val="2500"/>
              <a:buNone/>
              <a:defRPr sz="3333"/>
            </a:lvl8pPr>
            <a:lvl9pPr lvl="8">
              <a:spcBef>
                <a:spcPts val="0"/>
              </a:spcBef>
              <a:spcAft>
                <a:spcPts val="0"/>
              </a:spcAft>
              <a:buSzPts val="2500"/>
              <a:buNone/>
              <a:defRPr sz="3333"/>
            </a:lvl9pPr>
          </a:lstStyle>
          <a:p>
            <a:endParaRPr/>
          </a:p>
        </p:txBody>
      </p:sp>
      <p:sp>
        <p:nvSpPr>
          <p:cNvPr id="763" name="Google Shape;763;p110"/>
          <p:cNvSpPr txBox="1">
            <a:spLocks noGrp="1"/>
          </p:cNvSpPr>
          <p:nvPr>
            <p:ph type="subTitle" idx="1"/>
          </p:nvPr>
        </p:nvSpPr>
        <p:spPr>
          <a:xfrm>
            <a:off x="609600" y="1522733"/>
            <a:ext cx="7359200" cy="5888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2133">
                <a:solidFill>
                  <a:schemeClr val="dk1"/>
                </a:solidFill>
                <a:latin typeface="Hanken Grotesk SemiBold"/>
                <a:ea typeface="Hanken Grotesk SemiBold"/>
                <a:cs typeface="Hanken Grotesk SemiBold"/>
                <a:sym typeface="Hanken Grotesk SemiBold"/>
              </a:defRPr>
            </a:lvl9pPr>
          </a:lstStyle>
          <a:p>
            <a:endParaRPr/>
          </a:p>
        </p:txBody>
      </p:sp>
      <p:sp>
        <p:nvSpPr>
          <p:cNvPr id="764" name="Google Shape;764;p110"/>
          <p:cNvSpPr>
            <a:spLocks noGrp="1"/>
          </p:cNvSpPr>
          <p:nvPr>
            <p:ph type="pic" idx="2"/>
          </p:nvPr>
        </p:nvSpPr>
        <p:spPr>
          <a:xfrm>
            <a:off x="6761467" y="1580433"/>
            <a:ext cx="4820800" cy="4396800"/>
          </a:xfrm>
          <a:prstGeom prst="rect">
            <a:avLst/>
          </a:prstGeom>
          <a:noFill/>
          <a:ln>
            <a:noFill/>
          </a:ln>
        </p:spPr>
        <p:txBody>
          <a:bodyPr/>
          <a:lstStyle/>
          <a:p>
            <a:endParaRPr lang="en-GB"/>
          </a:p>
        </p:txBody>
      </p:sp>
    </p:spTree>
    <p:extLst>
      <p:ext uri="{BB962C8B-B14F-4D97-AF65-F5344CB8AC3E}">
        <p14:creationId xmlns:p14="http://schemas.microsoft.com/office/powerpoint/2010/main" val="639637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bullet-5">
  <p:cSld name="3-bullet-5">
    <p:bg>
      <p:bgPr>
        <a:solidFill>
          <a:schemeClr val="lt2"/>
        </a:solidFill>
        <a:effectLst/>
      </p:bgPr>
    </p:bg>
    <p:spTree>
      <p:nvGrpSpPr>
        <p:cNvPr id="1" name="Shape 841"/>
        <p:cNvGrpSpPr/>
        <p:nvPr/>
      </p:nvGrpSpPr>
      <p:grpSpPr>
        <a:xfrm>
          <a:off x="0" y="0"/>
          <a:ext cx="0" cy="0"/>
          <a:chOff x="0" y="0"/>
          <a:chExt cx="0" cy="0"/>
        </a:xfrm>
      </p:grpSpPr>
      <p:sp>
        <p:nvSpPr>
          <p:cNvPr id="842" name="Google Shape;842;p125"/>
          <p:cNvSpPr txBox="1">
            <a:spLocks noGrp="1"/>
          </p:cNvSpPr>
          <p:nvPr>
            <p:ph type="body" idx="1"/>
          </p:nvPr>
        </p:nvSpPr>
        <p:spPr>
          <a:xfrm>
            <a:off x="6183187" y="2298900"/>
            <a:ext cx="2612400" cy="3646800"/>
          </a:xfrm>
          <a:prstGeom prst="rect">
            <a:avLst/>
          </a:prstGeom>
          <a:solidFill>
            <a:srgbClr val="FFFFFF">
              <a:alpha val="20000"/>
            </a:srgbClr>
          </a:solidFill>
          <a:ln w="9525" cap="flat" cmpd="sng">
            <a:solidFill>
              <a:schemeClr val="accent1"/>
            </a:solidFill>
            <a:prstDash val="solid"/>
            <a:round/>
            <a:headEnd type="none" w="sm" len="sm"/>
            <a:tailEnd type="none" w="sm" len="sm"/>
          </a:ln>
        </p:spPr>
        <p:txBody>
          <a:bodyPr spcFirstLastPara="1" wrap="square" lIns="137150" tIns="137150" rIns="91425" bIns="91425" anchor="t" anchorCtr="0">
            <a:normAutofit/>
          </a:bodyPr>
          <a:lstStyle>
            <a:lvl1pPr marL="609585" lvl="0" indent="-406390" rtl="0">
              <a:spcBef>
                <a:spcPts val="0"/>
              </a:spcBef>
              <a:spcAft>
                <a:spcPts val="0"/>
              </a:spcAft>
              <a:buClr>
                <a:schemeClr val="dk1"/>
              </a:buClr>
              <a:buSzPts val="1200"/>
              <a:buChar char="•"/>
              <a:defRPr sz="1600">
                <a:solidFill>
                  <a:schemeClr val="dk1"/>
                </a:solidFill>
              </a:defRPr>
            </a:lvl1pPr>
            <a:lvl2pPr marL="1219170" lvl="1" indent="-406390" rtl="0">
              <a:spcBef>
                <a:spcPts val="1333"/>
              </a:spcBef>
              <a:spcAft>
                <a:spcPts val="0"/>
              </a:spcAft>
              <a:buClr>
                <a:schemeClr val="dk1"/>
              </a:buClr>
              <a:buSzPts val="1200"/>
              <a:buChar char="○"/>
              <a:defRPr sz="1600">
                <a:solidFill>
                  <a:schemeClr val="dk1"/>
                </a:solidFill>
              </a:defRPr>
            </a:lvl2pPr>
            <a:lvl3pPr marL="1828754" lvl="2" indent="-406390" rtl="0">
              <a:spcBef>
                <a:spcPts val="1333"/>
              </a:spcBef>
              <a:spcAft>
                <a:spcPts val="0"/>
              </a:spcAft>
              <a:buClr>
                <a:schemeClr val="dk1"/>
              </a:buClr>
              <a:buSzPts val="1200"/>
              <a:buChar char="■"/>
              <a:defRPr sz="1600">
                <a:solidFill>
                  <a:schemeClr val="dk1"/>
                </a:solidFill>
              </a:defRPr>
            </a:lvl3pPr>
            <a:lvl4pPr marL="2438339" lvl="3" indent="-406390" rtl="0">
              <a:spcBef>
                <a:spcPts val="1333"/>
              </a:spcBef>
              <a:spcAft>
                <a:spcPts val="0"/>
              </a:spcAft>
              <a:buClr>
                <a:schemeClr val="dk1"/>
              </a:buClr>
              <a:buSzPts val="1200"/>
              <a:buChar char="●"/>
              <a:defRPr sz="1600">
                <a:solidFill>
                  <a:schemeClr val="dk1"/>
                </a:solidFill>
              </a:defRPr>
            </a:lvl4pPr>
            <a:lvl5pPr marL="3047924" lvl="4" indent="-406390" rtl="0">
              <a:spcBef>
                <a:spcPts val="1333"/>
              </a:spcBef>
              <a:spcAft>
                <a:spcPts val="0"/>
              </a:spcAft>
              <a:buClr>
                <a:schemeClr val="dk1"/>
              </a:buClr>
              <a:buSzPts val="1200"/>
              <a:buChar char="○"/>
              <a:defRPr sz="1600">
                <a:solidFill>
                  <a:schemeClr val="dk1"/>
                </a:solidFill>
              </a:defRPr>
            </a:lvl5pPr>
            <a:lvl6pPr marL="3657509" lvl="5" indent="-406390" rtl="0">
              <a:spcBef>
                <a:spcPts val="1333"/>
              </a:spcBef>
              <a:spcAft>
                <a:spcPts val="0"/>
              </a:spcAft>
              <a:buClr>
                <a:schemeClr val="dk1"/>
              </a:buClr>
              <a:buSzPts val="1200"/>
              <a:buChar char="■"/>
              <a:defRPr sz="1600">
                <a:solidFill>
                  <a:schemeClr val="dk1"/>
                </a:solidFill>
              </a:defRPr>
            </a:lvl6pPr>
            <a:lvl7pPr marL="4267093" lvl="6" indent="-406390" rtl="0">
              <a:spcBef>
                <a:spcPts val="1333"/>
              </a:spcBef>
              <a:spcAft>
                <a:spcPts val="0"/>
              </a:spcAft>
              <a:buClr>
                <a:schemeClr val="dk1"/>
              </a:buClr>
              <a:buSzPts val="1200"/>
              <a:buChar char="●"/>
              <a:defRPr sz="1600">
                <a:solidFill>
                  <a:schemeClr val="dk1"/>
                </a:solidFill>
              </a:defRPr>
            </a:lvl7pPr>
            <a:lvl8pPr marL="4876678" lvl="7" indent="-406390" rtl="0">
              <a:spcBef>
                <a:spcPts val="1333"/>
              </a:spcBef>
              <a:spcAft>
                <a:spcPts val="0"/>
              </a:spcAft>
              <a:buClr>
                <a:schemeClr val="dk1"/>
              </a:buClr>
              <a:buSzPts val="1200"/>
              <a:buChar char="○"/>
              <a:defRPr sz="1600">
                <a:solidFill>
                  <a:schemeClr val="dk1"/>
                </a:solidFill>
              </a:defRPr>
            </a:lvl8pPr>
            <a:lvl9pPr marL="5486263" lvl="8" indent="-406390" rtl="0">
              <a:spcBef>
                <a:spcPts val="1333"/>
              </a:spcBef>
              <a:spcAft>
                <a:spcPts val="1333"/>
              </a:spcAft>
              <a:buClr>
                <a:schemeClr val="dk1"/>
              </a:buClr>
              <a:buSzPts val="1200"/>
              <a:buChar char="■"/>
              <a:defRPr sz="1600">
                <a:solidFill>
                  <a:schemeClr val="dk1"/>
                </a:solidFill>
              </a:defRPr>
            </a:lvl9pPr>
          </a:lstStyle>
          <a:p>
            <a:endParaRPr/>
          </a:p>
        </p:txBody>
      </p:sp>
      <p:sp>
        <p:nvSpPr>
          <p:cNvPr id="843" name="Google Shape;843;p125"/>
          <p:cNvSpPr txBox="1">
            <a:spLocks noGrp="1"/>
          </p:cNvSpPr>
          <p:nvPr>
            <p:ph type="body" idx="2"/>
          </p:nvPr>
        </p:nvSpPr>
        <p:spPr>
          <a:xfrm>
            <a:off x="3396435" y="2298900"/>
            <a:ext cx="2612400" cy="3646800"/>
          </a:xfrm>
          <a:prstGeom prst="rect">
            <a:avLst/>
          </a:prstGeom>
          <a:solidFill>
            <a:srgbClr val="FFFFFF">
              <a:alpha val="20000"/>
            </a:srgbClr>
          </a:solidFill>
          <a:ln w="9525" cap="flat" cmpd="sng">
            <a:solidFill>
              <a:schemeClr val="accent1"/>
            </a:solidFill>
            <a:prstDash val="solid"/>
            <a:round/>
            <a:headEnd type="none" w="sm" len="sm"/>
            <a:tailEnd type="none" w="sm" len="sm"/>
          </a:ln>
        </p:spPr>
        <p:txBody>
          <a:bodyPr spcFirstLastPara="1" wrap="square" lIns="137150" tIns="137150" rIns="91425" bIns="91425" anchor="t" anchorCtr="0">
            <a:normAutofit/>
          </a:bodyPr>
          <a:lstStyle>
            <a:lvl1pPr marL="609585" lvl="0" indent="-406390" rtl="0">
              <a:spcBef>
                <a:spcPts val="0"/>
              </a:spcBef>
              <a:spcAft>
                <a:spcPts val="0"/>
              </a:spcAft>
              <a:buClr>
                <a:schemeClr val="dk1"/>
              </a:buClr>
              <a:buSzPts val="1200"/>
              <a:buChar char="•"/>
              <a:defRPr sz="1600">
                <a:solidFill>
                  <a:schemeClr val="dk1"/>
                </a:solidFill>
              </a:defRPr>
            </a:lvl1pPr>
            <a:lvl2pPr marL="1219170" lvl="1" indent="-406390" rtl="0">
              <a:spcBef>
                <a:spcPts val="1333"/>
              </a:spcBef>
              <a:spcAft>
                <a:spcPts val="0"/>
              </a:spcAft>
              <a:buClr>
                <a:schemeClr val="dk1"/>
              </a:buClr>
              <a:buSzPts val="1200"/>
              <a:buChar char="○"/>
              <a:defRPr sz="1600">
                <a:solidFill>
                  <a:schemeClr val="dk1"/>
                </a:solidFill>
              </a:defRPr>
            </a:lvl2pPr>
            <a:lvl3pPr marL="1828754" lvl="2" indent="-406390" rtl="0">
              <a:spcBef>
                <a:spcPts val="1333"/>
              </a:spcBef>
              <a:spcAft>
                <a:spcPts val="0"/>
              </a:spcAft>
              <a:buClr>
                <a:schemeClr val="dk1"/>
              </a:buClr>
              <a:buSzPts val="1200"/>
              <a:buChar char="■"/>
              <a:defRPr sz="1600">
                <a:solidFill>
                  <a:schemeClr val="dk1"/>
                </a:solidFill>
              </a:defRPr>
            </a:lvl3pPr>
            <a:lvl4pPr marL="2438339" lvl="3" indent="-406390" rtl="0">
              <a:spcBef>
                <a:spcPts val="1333"/>
              </a:spcBef>
              <a:spcAft>
                <a:spcPts val="0"/>
              </a:spcAft>
              <a:buClr>
                <a:schemeClr val="dk1"/>
              </a:buClr>
              <a:buSzPts val="1200"/>
              <a:buChar char="●"/>
              <a:defRPr sz="1600">
                <a:solidFill>
                  <a:schemeClr val="dk1"/>
                </a:solidFill>
              </a:defRPr>
            </a:lvl4pPr>
            <a:lvl5pPr marL="3047924" lvl="4" indent="-406390" rtl="0">
              <a:spcBef>
                <a:spcPts val="1333"/>
              </a:spcBef>
              <a:spcAft>
                <a:spcPts val="0"/>
              </a:spcAft>
              <a:buClr>
                <a:schemeClr val="dk1"/>
              </a:buClr>
              <a:buSzPts val="1200"/>
              <a:buChar char="○"/>
              <a:defRPr sz="1600">
                <a:solidFill>
                  <a:schemeClr val="dk1"/>
                </a:solidFill>
              </a:defRPr>
            </a:lvl5pPr>
            <a:lvl6pPr marL="3657509" lvl="5" indent="-406390" rtl="0">
              <a:spcBef>
                <a:spcPts val="1333"/>
              </a:spcBef>
              <a:spcAft>
                <a:spcPts val="0"/>
              </a:spcAft>
              <a:buClr>
                <a:schemeClr val="dk1"/>
              </a:buClr>
              <a:buSzPts val="1200"/>
              <a:buChar char="■"/>
              <a:defRPr sz="1600">
                <a:solidFill>
                  <a:schemeClr val="dk1"/>
                </a:solidFill>
              </a:defRPr>
            </a:lvl6pPr>
            <a:lvl7pPr marL="4267093" lvl="6" indent="-406390" rtl="0">
              <a:spcBef>
                <a:spcPts val="1333"/>
              </a:spcBef>
              <a:spcAft>
                <a:spcPts val="0"/>
              </a:spcAft>
              <a:buClr>
                <a:schemeClr val="dk1"/>
              </a:buClr>
              <a:buSzPts val="1200"/>
              <a:buChar char="●"/>
              <a:defRPr sz="1600">
                <a:solidFill>
                  <a:schemeClr val="dk1"/>
                </a:solidFill>
              </a:defRPr>
            </a:lvl7pPr>
            <a:lvl8pPr marL="4876678" lvl="7" indent="-406390" rtl="0">
              <a:spcBef>
                <a:spcPts val="1333"/>
              </a:spcBef>
              <a:spcAft>
                <a:spcPts val="0"/>
              </a:spcAft>
              <a:buClr>
                <a:schemeClr val="dk1"/>
              </a:buClr>
              <a:buSzPts val="1200"/>
              <a:buChar char="○"/>
              <a:defRPr sz="1600">
                <a:solidFill>
                  <a:schemeClr val="dk1"/>
                </a:solidFill>
              </a:defRPr>
            </a:lvl8pPr>
            <a:lvl9pPr marL="5486263" lvl="8" indent="-406390" rtl="0">
              <a:spcBef>
                <a:spcPts val="1333"/>
              </a:spcBef>
              <a:spcAft>
                <a:spcPts val="1333"/>
              </a:spcAft>
              <a:buClr>
                <a:schemeClr val="dk1"/>
              </a:buClr>
              <a:buSzPts val="1200"/>
              <a:buChar char="■"/>
              <a:defRPr sz="1600">
                <a:solidFill>
                  <a:schemeClr val="dk1"/>
                </a:solidFill>
              </a:defRPr>
            </a:lvl9pPr>
          </a:lstStyle>
          <a:p>
            <a:endParaRPr/>
          </a:p>
        </p:txBody>
      </p:sp>
      <p:sp>
        <p:nvSpPr>
          <p:cNvPr id="844" name="Google Shape;844;p125"/>
          <p:cNvSpPr/>
          <p:nvPr/>
        </p:nvSpPr>
        <p:spPr>
          <a:xfrm>
            <a:off x="6183195" y="1816600"/>
            <a:ext cx="609600" cy="482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r>
              <a:rPr lang="en-GB" sz="2400" b="1">
                <a:solidFill>
                  <a:schemeClr val="lt1"/>
                </a:solidFill>
                <a:latin typeface="Hanken Grotesk"/>
                <a:ea typeface="Hanken Grotesk"/>
                <a:cs typeface="Hanken Grotesk"/>
                <a:sym typeface="Hanken Grotesk"/>
              </a:rPr>
              <a:t>3</a:t>
            </a:r>
            <a:endParaRPr sz="2400" b="1">
              <a:solidFill>
                <a:schemeClr val="lt1"/>
              </a:solidFill>
              <a:latin typeface="Hanken Grotesk"/>
              <a:ea typeface="Hanken Grotesk"/>
              <a:cs typeface="Hanken Grotesk"/>
              <a:sym typeface="Hanken Grotesk"/>
            </a:endParaRPr>
          </a:p>
        </p:txBody>
      </p:sp>
      <p:sp>
        <p:nvSpPr>
          <p:cNvPr id="845" name="Google Shape;845;p125"/>
          <p:cNvSpPr/>
          <p:nvPr/>
        </p:nvSpPr>
        <p:spPr>
          <a:xfrm>
            <a:off x="3396441" y="1816600"/>
            <a:ext cx="609600" cy="482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r>
              <a:rPr lang="en-GB" sz="2400" b="1">
                <a:solidFill>
                  <a:schemeClr val="lt1"/>
                </a:solidFill>
                <a:latin typeface="Hanken Grotesk"/>
                <a:ea typeface="Hanken Grotesk"/>
                <a:cs typeface="Hanken Grotesk"/>
                <a:sym typeface="Hanken Grotesk"/>
              </a:rPr>
              <a:t>2</a:t>
            </a:r>
            <a:endParaRPr sz="2400" b="1">
              <a:solidFill>
                <a:schemeClr val="lt1"/>
              </a:solidFill>
              <a:latin typeface="Hanken Grotesk"/>
              <a:ea typeface="Hanken Grotesk"/>
              <a:cs typeface="Hanken Grotesk"/>
              <a:sym typeface="Hanken Grotesk"/>
            </a:endParaRPr>
          </a:p>
        </p:txBody>
      </p:sp>
      <p:sp>
        <p:nvSpPr>
          <p:cNvPr id="846" name="Google Shape;846;p125"/>
          <p:cNvSpPr/>
          <p:nvPr/>
        </p:nvSpPr>
        <p:spPr>
          <a:xfrm>
            <a:off x="609681" y="1816600"/>
            <a:ext cx="609600" cy="482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r>
              <a:rPr lang="en-GB" sz="2400" b="1">
                <a:solidFill>
                  <a:schemeClr val="lt1"/>
                </a:solidFill>
                <a:latin typeface="Hanken Grotesk"/>
                <a:ea typeface="Hanken Grotesk"/>
                <a:cs typeface="Hanken Grotesk"/>
                <a:sym typeface="Hanken Grotesk"/>
              </a:rPr>
              <a:t>1</a:t>
            </a:r>
            <a:endParaRPr sz="2400" b="1">
              <a:solidFill>
                <a:schemeClr val="lt1"/>
              </a:solidFill>
              <a:latin typeface="Hanken Grotesk"/>
              <a:ea typeface="Hanken Grotesk"/>
              <a:cs typeface="Hanken Grotesk"/>
              <a:sym typeface="Hanken Grotesk"/>
            </a:endParaRPr>
          </a:p>
        </p:txBody>
      </p:sp>
      <p:sp>
        <p:nvSpPr>
          <p:cNvPr id="847" name="Google Shape;847;p125"/>
          <p:cNvSpPr txBox="1">
            <a:spLocks noGrp="1"/>
          </p:cNvSpPr>
          <p:nvPr>
            <p:ph type="title"/>
          </p:nvPr>
        </p:nvSpPr>
        <p:spPr>
          <a:xfrm>
            <a:off x="609600" y="593367"/>
            <a:ext cx="10972800" cy="763600"/>
          </a:xfrm>
          <a:prstGeom prst="rect">
            <a:avLst/>
          </a:prstGeom>
        </p:spPr>
        <p:txBody>
          <a:bodyPr spcFirstLastPara="1" wrap="square" lIns="91425" tIns="91425" rIns="91425" bIns="91425" anchor="ctr" anchorCtr="0">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a:endParaRPr/>
          </a:p>
        </p:txBody>
      </p:sp>
      <p:sp>
        <p:nvSpPr>
          <p:cNvPr id="848" name="Google Shape;848;p125"/>
          <p:cNvSpPr txBox="1">
            <a:spLocks noGrp="1"/>
          </p:cNvSpPr>
          <p:nvPr>
            <p:ph type="body" idx="3"/>
          </p:nvPr>
        </p:nvSpPr>
        <p:spPr>
          <a:xfrm>
            <a:off x="609684" y="2298900"/>
            <a:ext cx="2612400" cy="3646800"/>
          </a:xfrm>
          <a:prstGeom prst="rect">
            <a:avLst/>
          </a:prstGeom>
          <a:solidFill>
            <a:srgbClr val="FFFFFF">
              <a:alpha val="20000"/>
            </a:srgbClr>
          </a:solidFill>
          <a:ln w="9525" cap="flat" cmpd="sng">
            <a:solidFill>
              <a:schemeClr val="accent1"/>
            </a:solidFill>
            <a:prstDash val="solid"/>
            <a:round/>
            <a:headEnd type="none" w="sm" len="sm"/>
            <a:tailEnd type="none" w="sm" len="sm"/>
          </a:ln>
        </p:spPr>
        <p:txBody>
          <a:bodyPr spcFirstLastPara="1" wrap="square" lIns="137150" tIns="137150" rIns="91425" bIns="91425" anchor="t" anchorCtr="0">
            <a:normAutofit/>
          </a:bodyPr>
          <a:lstStyle>
            <a:lvl1pPr marL="609585" lvl="0" indent="-406390" rtl="0">
              <a:spcBef>
                <a:spcPts val="0"/>
              </a:spcBef>
              <a:spcAft>
                <a:spcPts val="0"/>
              </a:spcAft>
              <a:buClr>
                <a:schemeClr val="dk1"/>
              </a:buClr>
              <a:buSzPts val="1200"/>
              <a:buChar char="•"/>
              <a:defRPr sz="1600">
                <a:solidFill>
                  <a:schemeClr val="dk1"/>
                </a:solidFill>
              </a:defRPr>
            </a:lvl1pPr>
            <a:lvl2pPr marL="1219170" lvl="1" indent="-406390" rtl="0">
              <a:spcBef>
                <a:spcPts val="1333"/>
              </a:spcBef>
              <a:spcAft>
                <a:spcPts val="0"/>
              </a:spcAft>
              <a:buClr>
                <a:schemeClr val="dk1"/>
              </a:buClr>
              <a:buSzPts val="1200"/>
              <a:buChar char="○"/>
              <a:defRPr sz="1600">
                <a:solidFill>
                  <a:schemeClr val="dk1"/>
                </a:solidFill>
              </a:defRPr>
            </a:lvl2pPr>
            <a:lvl3pPr marL="1828754" lvl="2" indent="-406390" rtl="0">
              <a:spcBef>
                <a:spcPts val="1333"/>
              </a:spcBef>
              <a:spcAft>
                <a:spcPts val="0"/>
              </a:spcAft>
              <a:buClr>
                <a:schemeClr val="dk1"/>
              </a:buClr>
              <a:buSzPts val="1200"/>
              <a:buChar char="■"/>
              <a:defRPr sz="1600">
                <a:solidFill>
                  <a:schemeClr val="dk1"/>
                </a:solidFill>
              </a:defRPr>
            </a:lvl3pPr>
            <a:lvl4pPr marL="2438339" lvl="3" indent="-406390" rtl="0">
              <a:spcBef>
                <a:spcPts val="1333"/>
              </a:spcBef>
              <a:spcAft>
                <a:spcPts val="0"/>
              </a:spcAft>
              <a:buClr>
                <a:schemeClr val="dk1"/>
              </a:buClr>
              <a:buSzPts val="1200"/>
              <a:buChar char="●"/>
              <a:defRPr sz="1600">
                <a:solidFill>
                  <a:schemeClr val="dk1"/>
                </a:solidFill>
              </a:defRPr>
            </a:lvl4pPr>
            <a:lvl5pPr marL="3047924" lvl="4" indent="-406390" rtl="0">
              <a:spcBef>
                <a:spcPts val="1333"/>
              </a:spcBef>
              <a:spcAft>
                <a:spcPts val="0"/>
              </a:spcAft>
              <a:buClr>
                <a:schemeClr val="dk1"/>
              </a:buClr>
              <a:buSzPts val="1200"/>
              <a:buChar char="○"/>
              <a:defRPr sz="1600">
                <a:solidFill>
                  <a:schemeClr val="dk1"/>
                </a:solidFill>
              </a:defRPr>
            </a:lvl5pPr>
            <a:lvl6pPr marL="3657509" lvl="5" indent="-406390" rtl="0">
              <a:spcBef>
                <a:spcPts val="1333"/>
              </a:spcBef>
              <a:spcAft>
                <a:spcPts val="0"/>
              </a:spcAft>
              <a:buClr>
                <a:schemeClr val="dk1"/>
              </a:buClr>
              <a:buSzPts val="1200"/>
              <a:buChar char="■"/>
              <a:defRPr sz="1600">
                <a:solidFill>
                  <a:schemeClr val="dk1"/>
                </a:solidFill>
              </a:defRPr>
            </a:lvl6pPr>
            <a:lvl7pPr marL="4267093" lvl="6" indent="-406390" rtl="0">
              <a:spcBef>
                <a:spcPts val="1333"/>
              </a:spcBef>
              <a:spcAft>
                <a:spcPts val="0"/>
              </a:spcAft>
              <a:buClr>
                <a:schemeClr val="dk1"/>
              </a:buClr>
              <a:buSzPts val="1200"/>
              <a:buChar char="●"/>
              <a:defRPr sz="1600">
                <a:solidFill>
                  <a:schemeClr val="dk1"/>
                </a:solidFill>
              </a:defRPr>
            </a:lvl7pPr>
            <a:lvl8pPr marL="4876678" lvl="7" indent="-406390" rtl="0">
              <a:spcBef>
                <a:spcPts val="1333"/>
              </a:spcBef>
              <a:spcAft>
                <a:spcPts val="0"/>
              </a:spcAft>
              <a:buClr>
                <a:schemeClr val="dk1"/>
              </a:buClr>
              <a:buSzPts val="1200"/>
              <a:buChar char="○"/>
              <a:defRPr sz="1600">
                <a:solidFill>
                  <a:schemeClr val="dk1"/>
                </a:solidFill>
              </a:defRPr>
            </a:lvl8pPr>
            <a:lvl9pPr marL="5486263" lvl="8" indent="-406390" rtl="0">
              <a:spcBef>
                <a:spcPts val="1333"/>
              </a:spcBef>
              <a:spcAft>
                <a:spcPts val="1333"/>
              </a:spcAft>
              <a:buClr>
                <a:schemeClr val="dk1"/>
              </a:buClr>
              <a:buSzPts val="1200"/>
              <a:buChar char="■"/>
              <a:defRPr sz="1600">
                <a:solidFill>
                  <a:schemeClr val="dk1"/>
                </a:solidFill>
              </a:defRPr>
            </a:lvl9pPr>
          </a:lstStyle>
          <a:p>
            <a:endParaRPr/>
          </a:p>
        </p:txBody>
      </p:sp>
      <p:sp>
        <p:nvSpPr>
          <p:cNvPr id="849" name="Google Shape;849;p125"/>
          <p:cNvSpPr txBox="1">
            <a:spLocks noGrp="1"/>
          </p:cNvSpPr>
          <p:nvPr>
            <p:ph type="body" idx="4"/>
          </p:nvPr>
        </p:nvSpPr>
        <p:spPr>
          <a:xfrm>
            <a:off x="8969919" y="2298900"/>
            <a:ext cx="2612400" cy="3646800"/>
          </a:xfrm>
          <a:prstGeom prst="rect">
            <a:avLst/>
          </a:prstGeom>
          <a:solidFill>
            <a:srgbClr val="FFFFFF">
              <a:alpha val="20000"/>
            </a:srgbClr>
          </a:solidFill>
          <a:ln w="9525" cap="flat" cmpd="sng">
            <a:solidFill>
              <a:schemeClr val="accent1"/>
            </a:solidFill>
            <a:prstDash val="solid"/>
            <a:round/>
            <a:headEnd type="none" w="sm" len="sm"/>
            <a:tailEnd type="none" w="sm" len="sm"/>
          </a:ln>
        </p:spPr>
        <p:txBody>
          <a:bodyPr spcFirstLastPara="1" wrap="square" lIns="137150" tIns="137150" rIns="91425" bIns="91425" anchor="t" anchorCtr="0">
            <a:normAutofit/>
          </a:bodyPr>
          <a:lstStyle>
            <a:lvl1pPr marL="609585" lvl="0" indent="-406390" rtl="0">
              <a:spcBef>
                <a:spcPts val="0"/>
              </a:spcBef>
              <a:spcAft>
                <a:spcPts val="0"/>
              </a:spcAft>
              <a:buClr>
                <a:schemeClr val="dk1"/>
              </a:buClr>
              <a:buSzPts val="1200"/>
              <a:buChar char="•"/>
              <a:defRPr sz="1600">
                <a:solidFill>
                  <a:schemeClr val="dk1"/>
                </a:solidFill>
              </a:defRPr>
            </a:lvl1pPr>
            <a:lvl2pPr marL="1219170" lvl="1" indent="-406390" rtl="0">
              <a:spcBef>
                <a:spcPts val="1333"/>
              </a:spcBef>
              <a:spcAft>
                <a:spcPts val="0"/>
              </a:spcAft>
              <a:buClr>
                <a:schemeClr val="dk1"/>
              </a:buClr>
              <a:buSzPts val="1200"/>
              <a:buChar char="○"/>
              <a:defRPr sz="1600">
                <a:solidFill>
                  <a:schemeClr val="dk1"/>
                </a:solidFill>
              </a:defRPr>
            </a:lvl2pPr>
            <a:lvl3pPr marL="1828754" lvl="2" indent="-406390" rtl="0">
              <a:spcBef>
                <a:spcPts val="1333"/>
              </a:spcBef>
              <a:spcAft>
                <a:spcPts val="0"/>
              </a:spcAft>
              <a:buClr>
                <a:schemeClr val="dk1"/>
              </a:buClr>
              <a:buSzPts val="1200"/>
              <a:buChar char="■"/>
              <a:defRPr sz="1600">
                <a:solidFill>
                  <a:schemeClr val="dk1"/>
                </a:solidFill>
              </a:defRPr>
            </a:lvl3pPr>
            <a:lvl4pPr marL="2438339" lvl="3" indent="-406390" rtl="0">
              <a:spcBef>
                <a:spcPts val="1333"/>
              </a:spcBef>
              <a:spcAft>
                <a:spcPts val="0"/>
              </a:spcAft>
              <a:buClr>
                <a:schemeClr val="dk1"/>
              </a:buClr>
              <a:buSzPts val="1200"/>
              <a:buChar char="●"/>
              <a:defRPr sz="1600">
                <a:solidFill>
                  <a:schemeClr val="dk1"/>
                </a:solidFill>
              </a:defRPr>
            </a:lvl4pPr>
            <a:lvl5pPr marL="3047924" lvl="4" indent="-406390" rtl="0">
              <a:spcBef>
                <a:spcPts val="1333"/>
              </a:spcBef>
              <a:spcAft>
                <a:spcPts val="0"/>
              </a:spcAft>
              <a:buClr>
                <a:schemeClr val="dk1"/>
              </a:buClr>
              <a:buSzPts val="1200"/>
              <a:buChar char="○"/>
              <a:defRPr sz="1600">
                <a:solidFill>
                  <a:schemeClr val="dk1"/>
                </a:solidFill>
              </a:defRPr>
            </a:lvl5pPr>
            <a:lvl6pPr marL="3657509" lvl="5" indent="-406390" rtl="0">
              <a:spcBef>
                <a:spcPts val="1333"/>
              </a:spcBef>
              <a:spcAft>
                <a:spcPts val="0"/>
              </a:spcAft>
              <a:buClr>
                <a:schemeClr val="dk1"/>
              </a:buClr>
              <a:buSzPts val="1200"/>
              <a:buChar char="■"/>
              <a:defRPr sz="1600">
                <a:solidFill>
                  <a:schemeClr val="dk1"/>
                </a:solidFill>
              </a:defRPr>
            </a:lvl6pPr>
            <a:lvl7pPr marL="4267093" lvl="6" indent="-406390" rtl="0">
              <a:spcBef>
                <a:spcPts val="1333"/>
              </a:spcBef>
              <a:spcAft>
                <a:spcPts val="0"/>
              </a:spcAft>
              <a:buClr>
                <a:schemeClr val="dk1"/>
              </a:buClr>
              <a:buSzPts val="1200"/>
              <a:buChar char="●"/>
              <a:defRPr sz="1600">
                <a:solidFill>
                  <a:schemeClr val="dk1"/>
                </a:solidFill>
              </a:defRPr>
            </a:lvl7pPr>
            <a:lvl8pPr marL="4876678" lvl="7" indent="-406390" rtl="0">
              <a:spcBef>
                <a:spcPts val="1333"/>
              </a:spcBef>
              <a:spcAft>
                <a:spcPts val="0"/>
              </a:spcAft>
              <a:buClr>
                <a:schemeClr val="dk1"/>
              </a:buClr>
              <a:buSzPts val="1200"/>
              <a:buChar char="○"/>
              <a:defRPr sz="1600">
                <a:solidFill>
                  <a:schemeClr val="dk1"/>
                </a:solidFill>
              </a:defRPr>
            </a:lvl8pPr>
            <a:lvl9pPr marL="5486263" lvl="8" indent="-406390" rtl="0">
              <a:spcBef>
                <a:spcPts val="1333"/>
              </a:spcBef>
              <a:spcAft>
                <a:spcPts val="1333"/>
              </a:spcAft>
              <a:buClr>
                <a:schemeClr val="dk1"/>
              </a:buClr>
              <a:buSzPts val="1200"/>
              <a:buChar char="■"/>
              <a:defRPr sz="1600">
                <a:solidFill>
                  <a:schemeClr val="dk1"/>
                </a:solidFill>
              </a:defRPr>
            </a:lvl9pPr>
          </a:lstStyle>
          <a:p>
            <a:endParaRPr/>
          </a:p>
        </p:txBody>
      </p:sp>
      <p:sp>
        <p:nvSpPr>
          <p:cNvPr id="850" name="Google Shape;850;p125"/>
          <p:cNvSpPr/>
          <p:nvPr/>
        </p:nvSpPr>
        <p:spPr>
          <a:xfrm>
            <a:off x="8969929" y="1816600"/>
            <a:ext cx="609600" cy="482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0" tIns="121900" rIns="0" bIns="121900" anchor="ctr" anchorCtr="0">
            <a:noAutofit/>
          </a:bodyPr>
          <a:lstStyle/>
          <a:p>
            <a:pPr marL="0" lvl="0" indent="0" algn="ctr" rtl="0">
              <a:spcBef>
                <a:spcPts val="0"/>
              </a:spcBef>
              <a:spcAft>
                <a:spcPts val="0"/>
              </a:spcAft>
              <a:buNone/>
            </a:pPr>
            <a:r>
              <a:rPr lang="en-GB" sz="2400" b="1">
                <a:solidFill>
                  <a:schemeClr val="lt1"/>
                </a:solidFill>
                <a:latin typeface="Hanken Grotesk"/>
                <a:ea typeface="Hanken Grotesk"/>
                <a:cs typeface="Hanken Grotesk"/>
                <a:sym typeface="Hanken Grotesk"/>
              </a:rPr>
              <a:t>4</a:t>
            </a:r>
            <a:endParaRPr sz="2400" b="1">
              <a:solidFill>
                <a:schemeClr val="lt1"/>
              </a:solidFill>
              <a:latin typeface="Hanken Grotesk"/>
              <a:ea typeface="Hanken Grotesk"/>
              <a:cs typeface="Hanken Grotesk"/>
              <a:sym typeface="Hanken Grotesk"/>
            </a:endParaRPr>
          </a:p>
        </p:txBody>
      </p:sp>
    </p:spTree>
    <p:extLst>
      <p:ext uri="{BB962C8B-B14F-4D97-AF65-F5344CB8AC3E}">
        <p14:creationId xmlns:p14="http://schemas.microsoft.com/office/powerpoint/2010/main" val="4240983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bullet-5">
  <p:cSld name="1_3-bullet-5">
    <p:bg>
      <p:bgPr>
        <a:solidFill>
          <a:schemeClr val="lt2"/>
        </a:solidFill>
        <a:effectLst/>
      </p:bgPr>
    </p:bg>
    <p:spTree>
      <p:nvGrpSpPr>
        <p:cNvPr id="1" name="Shape 993"/>
        <p:cNvGrpSpPr/>
        <p:nvPr/>
      </p:nvGrpSpPr>
      <p:grpSpPr>
        <a:xfrm>
          <a:off x="0" y="0"/>
          <a:ext cx="0" cy="0"/>
          <a:chOff x="0" y="0"/>
          <a:chExt cx="0" cy="0"/>
        </a:xfrm>
      </p:grpSpPr>
      <p:sp>
        <p:nvSpPr>
          <p:cNvPr id="994" name="Google Shape;994;p148"/>
          <p:cNvSpPr txBox="1">
            <a:spLocks noGrp="1"/>
          </p:cNvSpPr>
          <p:nvPr>
            <p:ph type="body" idx="1"/>
          </p:nvPr>
        </p:nvSpPr>
        <p:spPr>
          <a:xfrm>
            <a:off x="609600" y="2445500"/>
            <a:ext cx="3474800" cy="3030800"/>
          </a:xfrm>
          <a:prstGeom prst="rect">
            <a:avLst/>
          </a:prstGeom>
          <a:solidFill>
            <a:srgbClr val="FFFFFF">
              <a:alpha val="20000"/>
            </a:srgbClr>
          </a:solidFill>
          <a:ln w="9525" cap="flat" cmpd="sng">
            <a:solidFill>
              <a:schemeClr val="accent1"/>
            </a:solidFill>
            <a:prstDash val="solid"/>
            <a:round/>
            <a:headEnd type="none" w="sm" len="sm"/>
            <a:tailEnd type="none" w="sm" len="sm"/>
          </a:ln>
        </p:spPr>
        <p:txBody>
          <a:bodyPr spcFirstLastPara="1" wrap="square" lIns="182875" tIns="182875" rIns="137150" bIns="91425" anchor="t" anchorCtr="0">
            <a:normAutofit/>
          </a:bodyPr>
          <a:lstStyle>
            <a:lvl1pPr marL="609585" lvl="0" indent="-423323">
              <a:spcBef>
                <a:spcPts val="0"/>
              </a:spcBef>
              <a:spcAft>
                <a:spcPts val="0"/>
              </a:spcAft>
              <a:buClr>
                <a:schemeClr val="dk1"/>
              </a:buClr>
              <a:buSzPts val="1400"/>
              <a:buChar char="•"/>
              <a:defRPr sz="1867">
                <a:solidFill>
                  <a:schemeClr val="dk1"/>
                </a:solidFill>
              </a:defRPr>
            </a:lvl1pPr>
            <a:lvl2pPr marL="1219170" lvl="1" indent="-423323">
              <a:spcBef>
                <a:spcPts val="1333"/>
              </a:spcBef>
              <a:spcAft>
                <a:spcPts val="0"/>
              </a:spcAft>
              <a:buClr>
                <a:schemeClr val="dk1"/>
              </a:buClr>
              <a:buSzPts val="1400"/>
              <a:buChar char="○"/>
              <a:defRPr>
                <a:solidFill>
                  <a:schemeClr val="dk1"/>
                </a:solidFill>
              </a:defRPr>
            </a:lvl2pPr>
            <a:lvl3pPr marL="1828754" lvl="2" indent="-423323">
              <a:spcBef>
                <a:spcPts val="1333"/>
              </a:spcBef>
              <a:spcAft>
                <a:spcPts val="0"/>
              </a:spcAft>
              <a:buClr>
                <a:schemeClr val="dk1"/>
              </a:buClr>
              <a:buSzPts val="1400"/>
              <a:buChar char="■"/>
              <a:defRPr>
                <a:solidFill>
                  <a:schemeClr val="dk1"/>
                </a:solidFill>
              </a:defRPr>
            </a:lvl3pPr>
            <a:lvl4pPr marL="2438339" lvl="3" indent="-423323">
              <a:spcBef>
                <a:spcPts val="1333"/>
              </a:spcBef>
              <a:spcAft>
                <a:spcPts val="0"/>
              </a:spcAft>
              <a:buClr>
                <a:schemeClr val="dk1"/>
              </a:buClr>
              <a:buSzPts val="1400"/>
              <a:buChar char="●"/>
              <a:defRPr>
                <a:solidFill>
                  <a:schemeClr val="dk1"/>
                </a:solidFill>
              </a:defRPr>
            </a:lvl4pPr>
            <a:lvl5pPr marL="3047924" lvl="4" indent="-423323">
              <a:spcBef>
                <a:spcPts val="1333"/>
              </a:spcBef>
              <a:spcAft>
                <a:spcPts val="0"/>
              </a:spcAft>
              <a:buClr>
                <a:schemeClr val="dk1"/>
              </a:buClr>
              <a:buSzPts val="1400"/>
              <a:buChar char="○"/>
              <a:defRPr>
                <a:solidFill>
                  <a:schemeClr val="dk1"/>
                </a:solidFill>
              </a:defRPr>
            </a:lvl5pPr>
            <a:lvl6pPr marL="3657509" lvl="5" indent="-423323">
              <a:spcBef>
                <a:spcPts val="1333"/>
              </a:spcBef>
              <a:spcAft>
                <a:spcPts val="0"/>
              </a:spcAft>
              <a:buClr>
                <a:schemeClr val="dk1"/>
              </a:buClr>
              <a:buSzPts val="1400"/>
              <a:buChar char="■"/>
              <a:defRPr>
                <a:solidFill>
                  <a:schemeClr val="dk1"/>
                </a:solidFill>
              </a:defRPr>
            </a:lvl6pPr>
            <a:lvl7pPr marL="4267093" lvl="6" indent="-423323">
              <a:spcBef>
                <a:spcPts val="1333"/>
              </a:spcBef>
              <a:spcAft>
                <a:spcPts val="0"/>
              </a:spcAft>
              <a:buClr>
                <a:schemeClr val="dk1"/>
              </a:buClr>
              <a:buSzPts val="1400"/>
              <a:buChar char="●"/>
              <a:defRPr>
                <a:solidFill>
                  <a:schemeClr val="dk1"/>
                </a:solidFill>
              </a:defRPr>
            </a:lvl7pPr>
            <a:lvl8pPr marL="4876678" lvl="7" indent="-423323">
              <a:spcBef>
                <a:spcPts val="1333"/>
              </a:spcBef>
              <a:spcAft>
                <a:spcPts val="0"/>
              </a:spcAft>
              <a:buClr>
                <a:schemeClr val="dk1"/>
              </a:buClr>
              <a:buSzPts val="1400"/>
              <a:buChar char="○"/>
              <a:defRPr>
                <a:solidFill>
                  <a:schemeClr val="dk1"/>
                </a:solidFill>
              </a:defRPr>
            </a:lvl8pPr>
            <a:lvl9pPr marL="5486263" lvl="8" indent="-423323">
              <a:spcBef>
                <a:spcPts val="1333"/>
              </a:spcBef>
              <a:spcAft>
                <a:spcPts val="1333"/>
              </a:spcAft>
              <a:buClr>
                <a:schemeClr val="dk1"/>
              </a:buClr>
              <a:buSzPts val="1400"/>
              <a:buChar char="■"/>
              <a:defRPr>
                <a:solidFill>
                  <a:schemeClr val="dk1"/>
                </a:solidFill>
              </a:defRPr>
            </a:lvl9pPr>
          </a:lstStyle>
          <a:p>
            <a:endParaRPr/>
          </a:p>
        </p:txBody>
      </p:sp>
      <p:sp>
        <p:nvSpPr>
          <p:cNvPr id="995" name="Google Shape;995;p148"/>
          <p:cNvSpPr txBox="1">
            <a:spLocks noGrp="1"/>
          </p:cNvSpPr>
          <p:nvPr>
            <p:ph type="title"/>
          </p:nvPr>
        </p:nvSpPr>
        <p:spPr>
          <a:xfrm>
            <a:off x="609600" y="593367"/>
            <a:ext cx="10972800" cy="7636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a:endParaRPr/>
          </a:p>
        </p:txBody>
      </p:sp>
      <p:sp>
        <p:nvSpPr>
          <p:cNvPr id="999" name="Google Shape;999;p148"/>
          <p:cNvSpPr txBox="1">
            <a:spLocks noGrp="1"/>
          </p:cNvSpPr>
          <p:nvPr>
            <p:ph type="body" idx="2"/>
          </p:nvPr>
        </p:nvSpPr>
        <p:spPr>
          <a:xfrm>
            <a:off x="4316000" y="2445500"/>
            <a:ext cx="3474800" cy="3030800"/>
          </a:xfrm>
          <a:prstGeom prst="rect">
            <a:avLst/>
          </a:prstGeom>
          <a:solidFill>
            <a:srgbClr val="FFFFFF">
              <a:alpha val="20000"/>
            </a:srgbClr>
          </a:solidFill>
          <a:ln w="9525" cap="flat" cmpd="sng">
            <a:solidFill>
              <a:schemeClr val="accent1"/>
            </a:solidFill>
            <a:prstDash val="solid"/>
            <a:round/>
            <a:headEnd type="none" w="sm" len="sm"/>
            <a:tailEnd type="none" w="sm" len="sm"/>
          </a:ln>
        </p:spPr>
        <p:txBody>
          <a:bodyPr spcFirstLastPara="1" wrap="square" lIns="182875" tIns="182875" rIns="137150" bIns="91425" anchor="t" anchorCtr="0">
            <a:normAutofit/>
          </a:bodyPr>
          <a:lstStyle>
            <a:lvl1pPr marL="609585" lvl="0" indent="-423323">
              <a:spcBef>
                <a:spcPts val="0"/>
              </a:spcBef>
              <a:spcAft>
                <a:spcPts val="0"/>
              </a:spcAft>
              <a:buClr>
                <a:schemeClr val="dk1"/>
              </a:buClr>
              <a:buSzPts val="1400"/>
              <a:buChar char="•"/>
              <a:defRPr sz="1867">
                <a:solidFill>
                  <a:schemeClr val="dk1"/>
                </a:solidFill>
              </a:defRPr>
            </a:lvl1pPr>
            <a:lvl2pPr marL="1219170" lvl="1" indent="-423323">
              <a:spcBef>
                <a:spcPts val="1333"/>
              </a:spcBef>
              <a:spcAft>
                <a:spcPts val="0"/>
              </a:spcAft>
              <a:buClr>
                <a:schemeClr val="dk1"/>
              </a:buClr>
              <a:buSzPts val="1400"/>
              <a:buChar char="○"/>
              <a:defRPr>
                <a:solidFill>
                  <a:schemeClr val="dk1"/>
                </a:solidFill>
              </a:defRPr>
            </a:lvl2pPr>
            <a:lvl3pPr marL="1828754" lvl="2" indent="-423323">
              <a:spcBef>
                <a:spcPts val="1333"/>
              </a:spcBef>
              <a:spcAft>
                <a:spcPts val="0"/>
              </a:spcAft>
              <a:buClr>
                <a:schemeClr val="dk1"/>
              </a:buClr>
              <a:buSzPts val="1400"/>
              <a:buChar char="■"/>
              <a:defRPr>
                <a:solidFill>
                  <a:schemeClr val="dk1"/>
                </a:solidFill>
              </a:defRPr>
            </a:lvl3pPr>
            <a:lvl4pPr marL="2438339" lvl="3" indent="-423323">
              <a:spcBef>
                <a:spcPts val="1333"/>
              </a:spcBef>
              <a:spcAft>
                <a:spcPts val="0"/>
              </a:spcAft>
              <a:buClr>
                <a:schemeClr val="dk1"/>
              </a:buClr>
              <a:buSzPts val="1400"/>
              <a:buChar char="●"/>
              <a:defRPr>
                <a:solidFill>
                  <a:schemeClr val="dk1"/>
                </a:solidFill>
              </a:defRPr>
            </a:lvl4pPr>
            <a:lvl5pPr marL="3047924" lvl="4" indent="-423323">
              <a:spcBef>
                <a:spcPts val="1333"/>
              </a:spcBef>
              <a:spcAft>
                <a:spcPts val="0"/>
              </a:spcAft>
              <a:buClr>
                <a:schemeClr val="dk1"/>
              </a:buClr>
              <a:buSzPts val="1400"/>
              <a:buChar char="○"/>
              <a:defRPr>
                <a:solidFill>
                  <a:schemeClr val="dk1"/>
                </a:solidFill>
              </a:defRPr>
            </a:lvl5pPr>
            <a:lvl6pPr marL="3657509" lvl="5" indent="-423323">
              <a:spcBef>
                <a:spcPts val="1333"/>
              </a:spcBef>
              <a:spcAft>
                <a:spcPts val="0"/>
              </a:spcAft>
              <a:buClr>
                <a:schemeClr val="dk1"/>
              </a:buClr>
              <a:buSzPts val="1400"/>
              <a:buChar char="■"/>
              <a:defRPr>
                <a:solidFill>
                  <a:schemeClr val="dk1"/>
                </a:solidFill>
              </a:defRPr>
            </a:lvl6pPr>
            <a:lvl7pPr marL="4267093" lvl="6" indent="-423323">
              <a:spcBef>
                <a:spcPts val="1333"/>
              </a:spcBef>
              <a:spcAft>
                <a:spcPts val="0"/>
              </a:spcAft>
              <a:buClr>
                <a:schemeClr val="dk1"/>
              </a:buClr>
              <a:buSzPts val="1400"/>
              <a:buChar char="●"/>
              <a:defRPr>
                <a:solidFill>
                  <a:schemeClr val="dk1"/>
                </a:solidFill>
              </a:defRPr>
            </a:lvl7pPr>
            <a:lvl8pPr marL="4876678" lvl="7" indent="-423323">
              <a:spcBef>
                <a:spcPts val="1333"/>
              </a:spcBef>
              <a:spcAft>
                <a:spcPts val="0"/>
              </a:spcAft>
              <a:buClr>
                <a:schemeClr val="dk1"/>
              </a:buClr>
              <a:buSzPts val="1400"/>
              <a:buChar char="○"/>
              <a:defRPr>
                <a:solidFill>
                  <a:schemeClr val="dk1"/>
                </a:solidFill>
              </a:defRPr>
            </a:lvl8pPr>
            <a:lvl9pPr marL="5486263" lvl="8" indent="-423323">
              <a:spcBef>
                <a:spcPts val="1333"/>
              </a:spcBef>
              <a:spcAft>
                <a:spcPts val="1333"/>
              </a:spcAft>
              <a:buClr>
                <a:schemeClr val="dk1"/>
              </a:buClr>
              <a:buSzPts val="1400"/>
              <a:buChar char="■"/>
              <a:defRPr>
                <a:solidFill>
                  <a:schemeClr val="dk1"/>
                </a:solidFill>
              </a:defRPr>
            </a:lvl9pPr>
          </a:lstStyle>
          <a:p>
            <a:endParaRPr/>
          </a:p>
        </p:txBody>
      </p:sp>
      <p:sp>
        <p:nvSpPr>
          <p:cNvPr id="1000" name="Google Shape;1000;p148"/>
          <p:cNvSpPr txBox="1">
            <a:spLocks noGrp="1"/>
          </p:cNvSpPr>
          <p:nvPr>
            <p:ph type="body" idx="3"/>
          </p:nvPr>
        </p:nvSpPr>
        <p:spPr>
          <a:xfrm>
            <a:off x="8022400" y="2445500"/>
            <a:ext cx="3474800" cy="3030800"/>
          </a:xfrm>
          <a:prstGeom prst="rect">
            <a:avLst/>
          </a:prstGeom>
          <a:solidFill>
            <a:srgbClr val="FFFFFF">
              <a:alpha val="20000"/>
            </a:srgbClr>
          </a:solidFill>
          <a:ln w="9525" cap="flat" cmpd="sng">
            <a:solidFill>
              <a:schemeClr val="accent1"/>
            </a:solidFill>
            <a:prstDash val="solid"/>
            <a:round/>
            <a:headEnd type="none" w="sm" len="sm"/>
            <a:tailEnd type="none" w="sm" len="sm"/>
          </a:ln>
        </p:spPr>
        <p:txBody>
          <a:bodyPr spcFirstLastPara="1" wrap="square" lIns="182875" tIns="182875" rIns="137150" bIns="91425" anchor="t" anchorCtr="0">
            <a:normAutofit/>
          </a:bodyPr>
          <a:lstStyle>
            <a:lvl1pPr marL="609585" lvl="0" indent="-423323">
              <a:spcBef>
                <a:spcPts val="0"/>
              </a:spcBef>
              <a:spcAft>
                <a:spcPts val="0"/>
              </a:spcAft>
              <a:buClr>
                <a:schemeClr val="dk1"/>
              </a:buClr>
              <a:buSzPts val="1400"/>
              <a:buChar char="•"/>
              <a:defRPr sz="1867">
                <a:solidFill>
                  <a:schemeClr val="dk1"/>
                </a:solidFill>
              </a:defRPr>
            </a:lvl1pPr>
            <a:lvl2pPr marL="1219170" lvl="1" indent="-423323">
              <a:spcBef>
                <a:spcPts val="1333"/>
              </a:spcBef>
              <a:spcAft>
                <a:spcPts val="0"/>
              </a:spcAft>
              <a:buClr>
                <a:schemeClr val="dk1"/>
              </a:buClr>
              <a:buSzPts val="1400"/>
              <a:buChar char="○"/>
              <a:defRPr>
                <a:solidFill>
                  <a:schemeClr val="dk1"/>
                </a:solidFill>
              </a:defRPr>
            </a:lvl2pPr>
            <a:lvl3pPr marL="1828754" lvl="2" indent="-423323">
              <a:spcBef>
                <a:spcPts val="1333"/>
              </a:spcBef>
              <a:spcAft>
                <a:spcPts val="0"/>
              </a:spcAft>
              <a:buClr>
                <a:schemeClr val="dk1"/>
              </a:buClr>
              <a:buSzPts val="1400"/>
              <a:buChar char="■"/>
              <a:defRPr>
                <a:solidFill>
                  <a:schemeClr val="dk1"/>
                </a:solidFill>
              </a:defRPr>
            </a:lvl3pPr>
            <a:lvl4pPr marL="2438339" lvl="3" indent="-423323">
              <a:spcBef>
                <a:spcPts val="1333"/>
              </a:spcBef>
              <a:spcAft>
                <a:spcPts val="0"/>
              </a:spcAft>
              <a:buClr>
                <a:schemeClr val="dk1"/>
              </a:buClr>
              <a:buSzPts val="1400"/>
              <a:buChar char="●"/>
              <a:defRPr>
                <a:solidFill>
                  <a:schemeClr val="dk1"/>
                </a:solidFill>
              </a:defRPr>
            </a:lvl4pPr>
            <a:lvl5pPr marL="3047924" lvl="4" indent="-423323">
              <a:spcBef>
                <a:spcPts val="1333"/>
              </a:spcBef>
              <a:spcAft>
                <a:spcPts val="0"/>
              </a:spcAft>
              <a:buClr>
                <a:schemeClr val="dk1"/>
              </a:buClr>
              <a:buSzPts val="1400"/>
              <a:buChar char="○"/>
              <a:defRPr>
                <a:solidFill>
                  <a:schemeClr val="dk1"/>
                </a:solidFill>
              </a:defRPr>
            </a:lvl5pPr>
            <a:lvl6pPr marL="3657509" lvl="5" indent="-423323">
              <a:spcBef>
                <a:spcPts val="1333"/>
              </a:spcBef>
              <a:spcAft>
                <a:spcPts val="0"/>
              </a:spcAft>
              <a:buClr>
                <a:schemeClr val="dk1"/>
              </a:buClr>
              <a:buSzPts val="1400"/>
              <a:buChar char="■"/>
              <a:defRPr>
                <a:solidFill>
                  <a:schemeClr val="dk1"/>
                </a:solidFill>
              </a:defRPr>
            </a:lvl6pPr>
            <a:lvl7pPr marL="4267093" lvl="6" indent="-423323">
              <a:spcBef>
                <a:spcPts val="1333"/>
              </a:spcBef>
              <a:spcAft>
                <a:spcPts val="0"/>
              </a:spcAft>
              <a:buClr>
                <a:schemeClr val="dk1"/>
              </a:buClr>
              <a:buSzPts val="1400"/>
              <a:buChar char="●"/>
              <a:defRPr>
                <a:solidFill>
                  <a:schemeClr val="dk1"/>
                </a:solidFill>
              </a:defRPr>
            </a:lvl7pPr>
            <a:lvl8pPr marL="4876678" lvl="7" indent="-423323">
              <a:spcBef>
                <a:spcPts val="1333"/>
              </a:spcBef>
              <a:spcAft>
                <a:spcPts val="0"/>
              </a:spcAft>
              <a:buClr>
                <a:schemeClr val="dk1"/>
              </a:buClr>
              <a:buSzPts val="1400"/>
              <a:buChar char="○"/>
              <a:defRPr>
                <a:solidFill>
                  <a:schemeClr val="dk1"/>
                </a:solidFill>
              </a:defRPr>
            </a:lvl8pPr>
            <a:lvl9pPr marL="5486263" lvl="8" indent="-423323">
              <a:spcBef>
                <a:spcPts val="1333"/>
              </a:spcBef>
              <a:spcAft>
                <a:spcPts val="13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69440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835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5720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379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167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9611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6896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6112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3/19/2026</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5217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3/19/2026</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6590935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 id="2147483739" r:id="rId12"/>
    <p:sldLayoutId id="2147483740" r:id="rId13"/>
    <p:sldLayoutId id="2147483741" r:id="rId14"/>
    <p:sldLayoutId id="2147483742" r:id="rId15"/>
    <p:sldLayoutId id="2147483744" r:id="rId16"/>
    <p:sldLayoutId id="2147483745" r:id="rId17"/>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0.pn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7.jpg"/><Relationship Id="rId7"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image" Target="../media/image2.png"/><Relationship Id="rId4" Type="http://schemas.openxmlformats.org/officeDocument/2006/relationships/chart" Target="../charts/chart1.xml"/><Relationship Id="rId9"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7A93B028-F8F4-4F84-98D7-2779E4D8B9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0C254636-BEEC-4E48-BF0C-D2C6BF583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83AF5681-1B96-4C35-AB17-AB7793A4E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F1C65047-892E-46D5-9E82-93FB2E432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4AD2952C-9885-4337-B770-851BDEB88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2B07DD51-ACE9-4B98-AB77-D23DBEF48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0F483983-8B4E-40F0-BF70-192D840B7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F8853237-6306-4734-906A-E334FDEA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0848C5D2-21E8-4E56-B25E-809869A75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BAC23BBF-7C76-603D-FF22-E2AD38D144AC}"/>
              </a:ext>
            </a:extLst>
          </p:cNvPr>
          <p:cNvSpPr>
            <a:spLocks noGrp="1"/>
          </p:cNvSpPr>
          <p:nvPr>
            <p:ph type="ctrTitle"/>
          </p:nvPr>
        </p:nvSpPr>
        <p:spPr>
          <a:xfrm>
            <a:off x="1005653" y="744909"/>
            <a:ext cx="5797883" cy="3155419"/>
          </a:xfrm>
        </p:spPr>
        <p:txBody>
          <a:bodyPr anchor="b">
            <a:noAutofit/>
          </a:bodyPr>
          <a:lstStyle/>
          <a:p>
            <a:pPr algn="l"/>
            <a:r>
              <a:rPr lang="en-US" sz="4600" b="1" kern="100" dirty="0">
                <a:solidFill>
                  <a:srgbClr val="212121"/>
                </a:solidFill>
                <a:effectLst/>
                <a:latin typeface="Hanken Grotesk" pitchFamily="2" charset="0"/>
                <a:ea typeface="Aptos" panose="020B0004020202020204" pitchFamily="34" charset="0"/>
                <a:cs typeface="Times New Roman" panose="02020603050405020304" pitchFamily="18" charset="0"/>
              </a:rPr>
              <a:t>From sickness to prevention: the social determinants of psychosis</a:t>
            </a:r>
            <a:endParaRPr lang="en-GB" sz="4600" b="1" dirty="0">
              <a:latin typeface="Hanken Grotesk" pitchFamily="2" charset="0"/>
            </a:endParaRPr>
          </a:p>
        </p:txBody>
      </p:sp>
      <p:sp>
        <p:nvSpPr>
          <p:cNvPr id="3" name="Subtitle 2">
            <a:extLst>
              <a:ext uri="{FF2B5EF4-FFF2-40B4-BE49-F238E27FC236}">
                <a16:creationId xmlns:a16="http://schemas.microsoft.com/office/drawing/2014/main" id="{15553E15-DDEE-D628-F9C0-5BDE9A51E312}"/>
              </a:ext>
            </a:extLst>
          </p:cNvPr>
          <p:cNvSpPr>
            <a:spLocks noGrp="1"/>
          </p:cNvSpPr>
          <p:nvPr>
            <p:ph type="subTitle" idx="1"/>
          </p:nvPr>
        </p:nvSpPr>
        <p:spPr>
          <a:xfrm>
            <a:off x="1012785" y="4269184"/>
            <a:ext cx="5797882" cy="2054306"/>
          </a:xfrm>
        </p:spPr>
        <p:txBody>
          <a:bodyPr anchor="t">
            <a:normAutofit/>
          </a:bodyPr>
          <a:lstStyle/>
          <a:p>
            <a:pPr algn="l">
              <a:lnSpc>
                <a:spcPct val="90000"/>
              </a:lnSpc>
            </a:pPr>
            <a:r>
              <a:rPr lang="en-GB" sz="3200" dirty="0">
                <a:solidFill>
                  <a:schemeClr val="dk1"/>
                </a:solidFill>
                <a:latin typeface="Lato"/>
                <a:ea typeface="Lato"/>
                <a:cs typeface="Lato"/>
                <a:sym typeface="Lato"/>
              </a:rPr>
              <a:t>James B. Kirkbride PhD</a:t>
            </a:r>
          </a:p>
          <a:p>
            <a:pPr algn="l">
              <a:lnSpc>
                <a:spcPct val="90000"/>
              </a:lnSpc>
              <a:spcBef>
                <a:spcPts val="667"/>
              </a:spcBef>
            </a:pPr>
            <a:endParaRPr lang="en-GB" sz="2200" dirty="0">
              <a:solidFill>
                <a:schemeClr val="dk1"/>
              </a:solidFill>
              <a:latin typeface="Lato Light"/>
              <a:ea typeface="Lato Light"/>
              <a:cs typeface="Lato Light"/>
              <a:sym typeface="Lato Light"/>
            </a:endParaRPr>
          </a:p>
          <a:p>
            <a:pPr algn="l">
              <a:lnSpc>
                <a:spcPct val="90000"/>
              </a:lnSpc>
              <a:spcBef>
                <a:spcPts val="667"/>
              </a:spcBef>
            </a:pPr>
            <a:r>
              <a:rPr lang="en-GB" sz="2200" dirty="0">
                <a:solidFill>
                  <a:schemeClr val="dk1"/>
                </a:solidFill>
                <a:latin typeface="Lato Light"/>
                <a:ea typeface="Lato Light"/>
                <a:cs typeface="Lato Light"/>
                <a:sym typeface="Lato Light"/>
              </a:rPr>
              <a:t>Professor of Psychiatric &amp; Social Epidemiology </a:t>
            </a:r>
          </a:p>
          <a:p>
            <a:pPr algn="l">
              <a:lnSpc>
                <a:spcPct val="90000"/>
              </a:lnSpc>
              <a:spcBef>
                <a:spcPts val="667"/>
              </a:spcBef>
            </a:pPr>
            <a:r>
              <a:rPr lang="en-GB" sz="2200" dirty="0">
                <a:solidFill>
                  <a:schemeClr val="dk1"/>
                </a:solidFill>
                <a:latin typeface="Lato Light"/>
                <a:ea typeface="Lato Light"/>
                <a:cs typeface="Lato Light"/>
                <a:sym typeface="Lato Light"/>
              </a:rPr>
              <a:t>UCL, London, UK</a:t>
            </a:r>
          </a:p>
        </p:txBody>
      </p:sp>
      <p:grpSp>
        <p:nvGrpSpPr>
          <p:cNvPr id="23" name="Cross">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29158" y="3369564"/>
            <a:ext cx="118872" cy="118872"/>
            <a:chOff x="1175347" y="3733800"/>
            <a:chExt cx="118872" cy="118872"/>
          </a:xfrm>
        </p:grpSpPr>
        <p:cxnSp>
          <p:nvCxnSpPr>
            <p:cNvPr id="24" name="Straight Connector 23">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27" name="Bottom Right">
            <a:extLst>
              <a:ext uri="{FF2B5EF4-FFF2-40B4-BE49-F238E27FC236}">
                <a16:creationId xmlns:a16="http://schemas.microsoft.com/office/drawing/2014/main" id="{F7513226-C6E6-4885-A42A-D6411FF01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8" name="Graphic 157">
              <a:extLst>
                <a:ext uri="{FF2B5EF4-FFF2-40B4-BE49-F238E27FC236}">
                  <a16:creationId xmlns:a16="http://schemas.microsoft.com/office/drawing/2014/main" id="{9BC07C6F-FF27-4C7D-BF5D-4B4B8880B80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3B062B0F-BCEB-436F-AB59-970CC5EEE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A2CDB5C4-8E76-40DC-A3EA-AF3D5066EA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5188252B-68F7-4FD1-98ED-39451A985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643015DC-C4C8-408D-91FE-CB5223319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9E420DB7-0D88-4E37-B948-6FB4A8AD8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08BA96C9-4B69-43D0-A129-4C2DF657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AB9C0CB4-8BF5-4813-A26B-7B3C36368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A1A6261E-C71C-43D5-8164-2B8BB8DFA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3D spheres connected with a red line">
            <a:extLst>
              <a:ext uri="{FF2B5EF4-FFF2-40B4-BE49-F238E27FC236}">
                <a16:creationId xmlns:a16="http://schemas.microsoft.com/office/drawing/2014/main" id="{FBF15B21-0041-50AC-3C98-AAF408993A3D}"/>
              </a:ext>
            </a:extLst>
          </p:cNvPr>
          <p:cNvPicPr>
            <a:picLocks noChangeAspect="1"/>
          </p:cNvPicPr>
          <p:nvPr/>
        </p:nvPicPr>
        <p:blipFill>
          <a:blip r:embed="rId2"/>
          <a:srcRect l="25584" r="19698"/>
          <a:stretch/>
        </p:blipFill>
        <p:spPr>
          <a:xfrm>
            <a:off x="7129158" y="10"/>
            <a:ext cx="5062842" cy="6857990"/>
          </a:xfrm>
          <a:prstGeom prst="rect">
            <a:avLst/>
          </a:prstGeom>
        </p:spPr>
      </p:pic>
      <p:pic>
        <p:nvPicPr>
          <p:cNvPr id="6" name="Google Shape;1981;p238">
            <a:extLst>
              <a:ext uri="{FF2B5EF4-FFF2-40B4-BE49-F238E27FC236}">
                <a16:creationId xmlns:a16="http://schemas.microsoft.com/office/drawing/2014/main" id="{1B6A4460-48FB-44B4-2A22-6529553331A2}"/>
              </a:ext>
            </a:extLst>
          </p:cNvPr>
          <p:cNvPicPr preferRelativeResize="0"/>
          <p:nvPr/>
        </p:nvPicPr>
        <p:blipFill>
          <a:blip r:embed="rId3">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extLst>
      <p:ext uri="{BB962C8B-B14F-4D97-AF65-F5344CB8AC3E}">
        <p14:creationId xmlns:p14="http://schemas.microsoft.com/office/powerpoint/2010/main" val="219924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8">
          <a:extLst>
            <a:ext uri="{FF2B5EF4-FFF2-40B4-BE49-F238E27FC236}">
              <a16:creationId xmlns:a16="http://schemas.microsoft.com/office/drawing/2014/main" id="{1654E15A-EE9F-3291-AE3B-F1A502EB0227}"/>
            </a:ext>
          </a:extLst>
        </p:cNvPr>
        <p:cNvGrpSpPr/>
        <p:nvPr/>
      </p:nvGrpSpPr>
      <p:grpSpPr>
        <a:xfrm>
          <a:off x="0" y="0"/>
          <a:ext cx="0" cy="0"/>
          <a:chOff x="0" y="0"/>
          <a:chExt cx="0" cy="0"/>
        </a:xfrm>
      </p:grpSpPr>
      <p:pic>
        <p:nvPicPr>
          <p:cNvPr id="10" name="Frank graphic" descr="Image result for robert frank bus">
            <a:extLst>
              <a:ext uri="{FF2B5EF4-FFF2-40B4-BE49-F238E27FC236}">
                <a16:creationId xmlns:a16="http://schemas.microsoft.com/office/drawing/2014/main" id="{2A13B1EA-2C73-A4C3-847F-D07BDC16D3DD}"/>
              </a:ext>
            </a:extLst>
          </p:cNvPr>
          <p:cNvPicPr preferRelativeResize="0">
            <a:picLocks noChangeAspect="1"/>
          </p:cNvPicPr>
          <p:nvPr/>
        </p:nvPicPr>
        <p:blipFill rotWithShape="1">
          <a:blip r:embed="rId3">
            <a:alphaModFix amt="30000"/>
          </a:blip>
          <a:srcRect/>
          <a:stretch/>
        </p:blipFill>
        <p:spPr>
          <a:xfrm>
            <a:off x="-93255" y="-86401"/>
            <a:ext cx="12285255" cy="8529101"/>
          </a:xfrm>
          <a:prstGeom prst="rect">
            <a:avLst/>
          </a:prstGeom>
          <a:noFill/>
          <a:ln>
            <a:noFill/>
          </a:ln>
        </p:spPr>
      </p:pic>
      <p:sp>
        <p:nvSpPr>
          <p:cNvPr id="1940" name="Google Shape;1940;p235">
            <a:extLst>
              <a:ext uri="{FF2B5EF4-FFF2-40B4-BE49-F238E27FC236}">
                <a16:creationId xmlns:a16="http://schemas.microsoft.com/office/drawing/2014/main" id="{C742AAA2-FC59-7C36-BB8B-E3C857F2BF80}"/>
              </a:ext>
            </a:extLst>
          </p:cNvPr>
          <p:cNvSpPr/>
          <p:nvPr/>
        </p:nvSpPr>
        <p:spPr>
          <a:xfrm>
            <a:off x="575632" y="593367"/>
            <a:ext cx="8273167" cy="5653600"/>
          </a:xfrm>
          <a:prstGeom prst="rect">
            <a:avLst/>
          </a:prstGeom>
          <a:solidFill>
            <a:srgbClr val="FFFFFF">
              <a:alpha val="49800"/>
            </a:srgbClr>
          </a:solidFill>
          <a:ln>
            <a:noFill/>
          </a:ln>
        </p:spPr>
        <p:txBody>
          <a:bodyPr spcFirstLastPara="1" wrap="square" lIns="121900" tIns="121900" rIns="121900" bIns="121900" anchor="ctr" anchorCtr="0">
            <a:noAutofit/>
          </a:bodyPr>
          <a:lstStyle/>
          <a:p>
            <a:endParaRPr sz="2400"/>
          </a:p>
        </p:txBody>
      </p:sp>
      <p:sp>
        <p:nvSpPr>
          <p:cNvPr id="1941" name="Google Shape;1941;p235" descr="title">
            <a:extLst>
              <a:ext uri="{FF2B5EF4-FFF2-40B4-BE49-F238E27FC236}">
                <a16:creationId xmlns:a16="http://schemas.microsoft.com/office/drawing/2014/main" id="{D0D39CA2-69E7-ED5A-CB1E-5C90538D6238}"/>
              </a:ext>
            </a:extLst>
          </p:cNvPr>
          <p:cNvSpPr txBox="1">
            <a:spLocks noGrp="1"/>
          </p:cNvSpPr>
          <p:nvPr>
            <p:ph type="title"/>
          </p:nvPr>
        </p:nvSpPr>
        <p:spPr>
          <a:xfrm>
            <a:off x="852800" y="760900"/>
            <a:ext cx="7615200" cy="785200"/>
          </a:xfrm>
          <a:prstGeom prst="rect">
            <a:avLst/>
          </a:prstGeom>
        </p:spPr>
        <p:txBody>
          <a:bodyPr spcFirstLastPara="1" vert="horz" wrap="square" lIns="121900" tIns="121900" rIns="121900" bIns="121900" rtlCol="0" anchor="ctr" anchorCtr="0">
            <a:noAutofit/>
          </a:bodyPr>
          <a:lstStyle/>
          <a:p>
            <a:r>
              <a:rPr lang="en-GB" sz="2667" b="1" dirty="0">
                <a:latin typeface="Hanken Grotesk" panose="020B0604020202020204" charset="0"/>
              </a:rPr>
              <a:t>Ethnicity, discrimination &amp; psychosis</a:t>
            </a:r>
            <a:endParaRPr sz="2667" b="1" dirty="0">
              <a:latin typeface="Hanken Grotesk" panose="020B0604020202020204" charset="0"/>
            </a:endParaRPr>
          </a:p>
        </p:txBody>
      </p:sp>
      <p:sp>
        <p:nvSpPr>
          <p:cNvPr id="1942" name="Google Shape;1942;p235" descr="detail_0">
            <a:extLst>
              <a:ext uri="{FF2B5EF4-FFF2-40B4-BE49-F238E27FC236}">
                <a16:creationId xmlns:a16="http://schemas.microsoft.com/office/drawing/2014/main" id="{9D7CBD02-89E6-D8CD-63D6-72D45C7DF764}"/>
              </a:ext>
            </a:extLst>
          </p:cNvPr>
          <p:cNvSpPr txBox="1">
            <a:spLocks noGrp="1"/>
          </p:cNvSpPr>
          <p:nvPr>
            <p:ph type="body" idx="1"/>
          </p:nvPr>
        </p:nvSpPr>
        <p:spPr>
          <a:xfrm>
            <a:off x="852898" y="2013700"/>
            <a:ext cx="7851901" cy="3892800"/>
          </a:xfrm>
          <a:prstGeom prst="rect">
            <a:avLst/>
          </a:prstGeom>
        </p:spPr>
        <p:txBody>
          <a:bodyPr spcFirstLastPara="1" vert="horz" wrap="square" lIns="121900" tIns="121900" rIns="121900" bIns="121900" rtlCol="0" anchor="t" anchorCtr="0">
            <a:noAutofit/>
          </a:bodyPr>
          <a:lstStyle/>
          <a:p>
            <a:pPr marL="533387" indent="-313259">
              <a:lnSpc>
                <a:spcPct val="125000"/>
              </a:lnSpc>
              <a:buClr>
                <a:schemeClr val="accent1"/>
              </a:buClr>
              <a:buSzPts val="1000"/>
              <a:buFont typeface="Lato"/>
              <a:buChar char="●"/>
            </a:pPr>
            <a:r>
              <a:rPr lang="en-GB" sz="1333" dirty="0">
                <a:latin typeface="Lato"/>
                <a:ea typeface="Lato"/>
                <a:cs typeface="Lato"/>
                <a:sym typeface="Lato"/>
              </a:rPr>
              <a:t>Earliest reliable data from Odegaard’s (1932) seminal study of Norwegian migrants to the USA</a:t>
            </a:r>
            <a:endParaRPr sz="1333" dirty="0">
              <a:latin typeface="Lato"/>
              <a:ea typeface="Lato"/>
              <a:cs typeface="Lato"/>
              <a:sym typeface="Lato"/>
            </a:endParaRPr>
          </a:p>
          <a:p>
            <a:pPr marL="533387" indent="-313259">
              <a:lnSpc>
                <a:spcPct val="125000"/>
              </a:lnSpc>
              <a:spcBef>
                <a:spcPts val="1333"/>
              </a:spcBef>
              <a:buClr>
                <a:schemeClr val="accent1"/>
              </a:buClr>
              <a:buSzPts val="1000"/>
              <a:buFont typeface="Lato"/>
              <a:buChar char="●"/>
            </a:pPr>
            <a:r>
              <a:rPr lang="en-GB" sz="1333" dirty="0">
                <a:latin typeface="Lato"/>
                <a:ea typeface="Lato"/>
                <a:cs typeface="Lato"/>
                <a:sym typeface="Lato"/>
              </a:rPr>
              <a:t>Consistent evidence since of raised rates of psychosis in several minoritised ethnic groups</a:t>
            </a:r>
          </a:p>
          <a:p>
            <a:pPr marL="533387" indent="-313259">
              <a:lnSpc>
                <a:spcPct val="125000"/>
              </a:lnSpc>
              <a:spcBef>
                <a:spcPts val="1333"/>
              </a:spcBef>
              <a:buClr>
                <a:schemeClr val="accent1"/>
              </a:buClr>
              <a:buSzPts val="1000"/>
              <a:buFont typeface="Lato"/>
              <a:buChar char="●"/>
            </a:pPr>
            <a:r>
              <a:rPr lang="en-GB" sz="1333" dirty="0">
                <a:latin typeface="Lato"/>
                <a:ea typeface="Lato"/>
                <a:cs typeface="Lato"/>
                <a:sym typeface="Lato"/>
              </a:rPr>
              <a:t>Highest rates observed for people of Black heritage, irrespective of migrant status</a:t>
            </a:r>
          </a:p>
          <a:p>
            <a:pPr marL="533387" indent="-313259">
              <a:lnSpc>
                <a:spcPct val="125000"/>
              </a:lnSpc>
              <a:spcBef>
                <a:spcPts val="1333"/>
              </a:spcBef>
              <a:buClr>
                <a:schemeClr val="accent1"/>
              </a:buClr>
              <a:buSzPts val="1000"/>
              <a:buFont typeface="Lato"/>
              <a:buChar char="●"/>
            </a:pPr>
            <a:r>
              <a:rPr lang="en-GB" sz="1333" dirty="0">
                <a:latin typeface="Lato"/>
                <a:ea typeface="Lato"/>
                <a:cs typeface="Lato"/>
                <a:sym typeface="Lato"/>
              </a:rPr>
              <a:t>Previous studies have largely ruled out misdiagnosis, basic confounding (age, sex, SES), natural variation in rates, &amp; selection as explanations of ethnic disparities</a:t>
            </a:r>
          </a:p>
          <a:p>
            <a:pPr marL="533387" indent="-313259">
              <a:lnSpc>
                <a:spcPct val="125000"/>
              </a:lnSpc>
              <a:spcBef>
                <a:spcPts val="1333"/>
              </a:spcBef>
              <a:buClr>
                <a:schemeClr val="accent1"/>
              </a:buClr>
              <a:buSzPts val="1000"/>
              <a:buFont typeface="Lato"/>
              <a:buChar char="●"/>
            </a:pPr>
            <a:r>
              <a:rPr lang="en-GB" sz="1333" dirty="0">
                <a:latin typeface="Lato"/>
                <a:ea typeface="Lato"/>
                <a:cs typeface="Lato"/>
                <a:sym typeface="Lato"/>
              </a:rPr>
              <a:t>These disparities do not exist to the same extent for non-psychotic mental health conditions (with the “exception” of PTSD in refugee migrants)</a:t>
            </a:r>
          </a:p>
          <a:p>
            <a:pPr marL="533387" indent="-313259">
              <a:lnSpc>
                <a:spcPct val="125000"/>
              </a:lnSpc>
              <a:spcBef>
                <a:spcPts val="1333"/>
              </a:spcBef>
              <a:buClr>
                <a:schemeClr val="accent1"/>
              </a:buClr>
              <a:buSzPts val="1000"/>
              <a:buFont typeface="Lato"/>
              <a:buChar char="●"/>
            </a:pPr>
            <a:r>
              <a:rPr lang="en-GB" sz="1333" dirty="0">
                <a:latin typeface="Lato"/>
                <a:ea typeface="Lato"/>
                <a:cs typeface="Lato"/>
                <a:sym typeface="Lato"/>
              </a:rPr>
              <a:t>Causes have remained unknown for over a century</a:t>
            </a:r>
          </a:p>
          <a:p>
            <a:pPr marL="533387" indent="-313259">
              <a:lnSpc>
                <a:spcPct val="125000"/>
              </a:lnSpc>
              <a:spcBef>
                <a:spcPts val="1333"/>
              </a:spcBef>
              <a:buClr>
                <a:schemeClr val="accent1"/>
              </a:buClr>
              <a:buSzPts val="1000"/>
              <a:buFont typeface="Lato"/>
              <a:buChar char="●"/>
            </a:pPr>
            <a:r>
              <a:rPr lang="en-GB" sz="1333" dirty="0">
                <a:latin typeface="Lato"/>
                <a:ea typeface="Lato"/>
                <a:cs typeface="Lato"/>
                <a:sym typeface="Lato"/>
              </a:rPr>
              <a:t>Ethnicity </a:t>
            </a:r>
            <a:r>
              <a:rPr lang="en-GB" sz="1333" i="1" dirty="0">
                <a:latin typeface="Lato"/>
                <a:ea typeface="Lato"/>
                <a:cs typeface="Lato"/>
                <a:sym typeface="Lato"/>
              </a:rPr>
              <a:t>per se </a:t>
            </a:r>
            <a:r>
              <a:rPr lang="en-GB" sz="1333" dirty="0">
                <a:latin typeface="Lato"/>
                <a:ea typeface="Lato"/>
                <a:cs typeface="Lato"/>
                <a:sym typeface="Lato"/>
              </a:rPr>
              <a:t>cannot be a cause of these disparities in psychosis risk</a:t>
            </a:r>
          </a:p>
          <a:p>
            <a:pPr marL="533387" indent="-313259">
              <a:lnSpc>
                <a:spcPct val="125000"/>
              </a:lnSpc>
              <a:spcBef>
                <a:spcPts val="1333"/>
              </a:spcBef>
              <a:buClr>
                <a:schemeClr val="accent1"/>
              </a:buClr>
              <a:buSzPts val="1000"/>
              <a:buFont typeface="Lato"/>
              <a:buChar char="●"/>
            </a:pPr>
            <a:r>
              <a:rPr lang="en-GB" sz="1333" dirty="0">
                <a:latin typeface="Lato"/>
                <a:ea typeface="Lato"/>
                <a:cs typeface="Lato"/>
                <a:sym typeface="Lato"/>
              </a:rPr>
              <a:t>Rather, ethnicity is a social construct to which other risk factors are structurally and culturally determined</a:t>
            </a:r>
          </a:p>
        </p:txBody>
      </p:sp>
      <p:sp>
        <p:nvSpPr>
          <p:cNvPr id="1943" name="Google Shape;1943;p235" descr="header_0">
            <a:extLst>
              <a:ext uri="{FF2B5EF4-FFF2-40B4-BE49-F238E27FC236}">
                <a16:creationId xmlns:a16="http://schemas.microsoft.com/office/drawing/2014/main" id="{18BBE8C9-B324-9A70-7935-D0F01F19F2EF}"/>
              </a:ext>
            </a:extLst>
          </p:cNvPr>
          <p:cNvSpPr txBox="1">
            <a:spLocks noGrp="1"/>
          </p:cNvSpPr>
          <p:nvPr>
            <p:ph type="subTitle" idx="2"/>
          </p:nvPr>
        </p:nvSpPr>
        <p:spPr>
          <a:xfrm>
            <a:off x="852800" y="1453571"/>
            <a:ext cx="7385200" cy="618000"/>
          </a:xfrm>
          <a:prstGeom prst="rect">
            <a:avLst/>
          </a:prstGeom>
        </p:spPr>
        <p:txBody>
          <a:bodyPr spcFirstLastPara="1" vert="horz" wrap="square" lIns="121900" tIns="121900" rIns="121900" bIns="121900" rtlCol="0" anchor="t" anchorCtr="0">
            <a:noAutofit/>
          </a:bodyPr>
          <a:lstStyle/>
          <a:p>
            <a:pPr>
              <a:spcAft>
                <a:spcPts val="1333"/>
              </a:spcAft>
            </a:pPr>
            <a:r>
              <a:rPr lang="en-GB" dirty="0">
                <a:solidFill>
                  <a:schemeClr val="accent1"/>
                </a:solidFill>
                <a:latin typeface="Hanken Grotesk" panose="020B0604020202020204" charset="0"/>
              </a:rPr>
              <a:t>Over a century of evidence of ethnic disparities in psychosis</a:t>
            </a:r>
            <a:endParaRPr dirty="0">
              <a:solidFill>
                <a:schemeClr val="accent1"/>
              </a:solidFill>
              <a:latin typeface="Hanken Grotesk" panose="020B0604020202020204" charset="0"/>
            </a:endParaRPr>
          </a:p>
        </p:txBody>
      </p:sp>
      <p:sp>
        <p:nvSpPr>
          <p:cNvPr id="1951" name="Google Shape;1951;p235">
            <a:extLst>
              <a:ext uri="{FF2B5EF4-FFF2-40B4-BE49-F238E27FC236}">
                <a16:creationId xmlns:a16="http://schemas.microsoft.com/office/drawing/2014/main" id="{BC68BDD2-AF0F-8335-0758-C0FBC47C540F}"/>
              </a:ext>
            </a:extLst>
          </p:cNvPr>
          <p:cNvSpPr txBox="1"/>
          <p:nvPr/>
        </p:nvSpPr>
        <p:spPr>
          <a:xfrm>
            <a:off x="8928114" y="4041949"/>
            <a:ext cx="3150133" cy="272400"/>
          </a:xfrm>
          <a:prstGeom prst="rect">
            <a:avLst/>
          </a:prstGeom>
          <a:solidFill>
            <a:srgbClr val="FFFFFF">
              <a:alpha val="85098"/>
            </a:srgbClr>
          </a:solidFill>
          <a:ln>
            <a:noFill/>
          </a:ln>
        </p:spPr>
        <p:txBody>
          <a:bodyPr spcFirstLastPara="1" wrap="square" lIns="121900" tIns="121900" rIns="121900" bIns="121900" anchor="ctr" anchorCtr="0">
            <a:noAutofit/>
          </a:bodyPr>
          <a:lstStyle/>
          <a:p>
            <a:pPr algn="r"/>
            <a:r>
              <a:rPr lang="en-GB" sz="1100" dirty="0">
                <a:solidFill>
                  <a:schemeClr val="dk1"/>
                </a:solidFill>
                <a:latin typeface="Roboto Th" pitchFamily="2" charset="0"/>
                <a:ea typeface="Roboto Th" pitchFamily="2" charset="0"/>
                <a:cs typeface="Roboto Serif Thin"/>
                <a:sym typeface="Roboto Serif Thin"/>
              </a:rPr>
              <a:t>Cantor-</a:t>
            </a:r>
            <a:r>
              <a:rPr lang="en-GB" sz="1100" dirty="0" err="1">
                <a:solidFill>
                  <a:schemeClr val="dk1"/>
                </a:solidFill>
                <a:latin typeface="Roboto Th" pitchFamily="2" charset="0"/>
                <a:ea typeface="Roboto Th" pitchFamily="2" charset="0"/>
                <a:cs typeface="Roboto Serif Thin"/>
                <a:sym typeface="Roboto Serif Thin"/>
              </a:rPr>
              <a:t>Graae</a:t>
            </a:r>
            <a:r>
              <a:rPr lang="en-GB" sz="1100" dirty="0">
                <a:solidFill>
                  <a:schemeClr val="dk1"/>
                </a:solidFill>
                <a:latin typeface="Roboto Th" pitchFamily="2" charset="0"/>
                <a:ea typeface="Roboto Th" pitchFamily="2" charset="0"/>
                <a:cs typeface="Roboto Serif Thin"/>
                <a:sym typeface="Roboto Serif Thin"/>
              </a:rPr>
              <a:t> &amp; </a:t>
            </a:r>
            <a:r>
              <a:rPr lang="en-GB" sz="1100" dirty="0" err="1">
                <a:solidFill>
                  <a:schemeClr val="dk1"/>
                </a:solidFill>
                <a:latin typeface="Roboto Th" pitchFamily="2" charset="0"/>
                <a:ea typeface="Roboto Th" pitchFamily="2" charset="0"/>
                <a:cs typeface="Roboto Serif Thin"/>
                <a:sym typeface="Roboto Serif Thin"/>
              </a:rPr>
              <a:t>Selten</a:t>
            </a:r>
            <a:r>
              <a:rPr lang="en-GB" sz="1100" dirty="0">
                <a:solidFill>
                  <a:schemeClr val="dk1"/>
                </a:solidFill>
                <a:latin typeface="Roboto Th" pitchFamily="2" charset="0"/>
                <a:ea typeface="Roboto Th" pitchFamily="2" charset="0"/>
                <a:cs typeface="Roboto Serif Thin"/>
                <a:sym typeface="Roboto Serif Thin"/>
              </a:rPr>
              <a:t> 2005. </a:t>
            </a:r>
            <a:r>
              <a:rPr lang="en-GB" sz="1100" i="1" dirty="0">
                <a:solidFill>
                  <a:schemeClr val="dk1"/>
                </a:solidFill>
                <a:latin typeface="Roboto Th" pitchFamily="2" charset="0"/>
                <a:ea typeface="Roboto Th" pitchFamily="2" charset="0"/>
                <a:cs typeface="Roboto Serif Thin"/>
                <a:sym typeface="Roboto Serif Thin"/>
              </a:rPr>
              <a:t>Am J Psychiatry</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pic>
        <p:nvPicPr>
          <p:cNvPr id="11" name="Picture 6" descr="metaethnicity">
            <a:extLst>
              <a:ext uri="{FF2B5EF4-FFF2-40B4-BE49-F238E27FC236}">
                <a16:creationId xmlns:a16="http://schemas.microsoft.com/office/drawing/2014/main" id="{0CBFDCAB-E4A2-6A8E-D303-6D4DC62601CF}"/>
              </a:ext>
            </a:extLst>
          </p:cNvPr>
          <p:cNvPicPr>
            <a:picLocks noChangeAspect="1" noChangeArrowheads="1"/>
          </p:cNvPicPr>
          <p:nvPr/>
        </p:nvPicPr>
        <p:blipFill>
          <a:blip r:embed="rId4" cstate="email"/>
          <a:srcRect/>
          <a:stretch>
            <a:fillRect/>
          </a:stretch>
        </p:blipFill>
        <p:spPr bwMode="auto">
          <a:xfrm>
            <a:off x="8928114" y="584993"/>
            <a:ext cx="3150133" cy="3396607"/>
          </a:xfrm>
          <a:prstGeom prst="rect">
            <a:avLst/>
          </a:prstGeom>
          <a:noFill/>
          <a:ln w="9525">
            <a:noFill/>
            <a:miter lim="800000"/>
            <a:headEnd/>
            <a:tailEnd/>
          </a:ln>
        </p:spPr>
      </p:pic>
      <p:sp>
        <p:nvSpPr>
          <p:cNvPr id="12" name="Frank attribution">
            <a:extLst>
              <a:ext uri="{FF2B5EF4-FFF2-40B4-BE49-F238E27FC236}">
                <a16:creationId xmlns:a16="http://schemas.microsoft.com/office/drawing/2014/main" id="{B8F3A0D0-D95C-81BE-B2E6-E1F9451C4329}"/>
              </a:ext>
            </a:extLst>
          </p:cNvPr>
          <p:cNvSpPr/>
          <p:nvPr/>
        </p:nvSpPr>
        <p:spPr>
          <a:xfrm>
            <a:off x="950576" y="6602128"/>
            <a:ext cx="1936749" cy="215444"/>
          </a:xfrm>
          <a:prstGeom prst="rect">
            <a:avLst/>
          </a:prstGeom>
          <a:noFill/>
          <a:ln>
            <a:noFill/>
          </a:ln>
        </p:spPr>
        <p:txBody>
          <a:bodyPr spcFirstLastPara="1" wrap="square" lIns="91433" tIns="45700" rIns="91433" bIns="45700" anchor="t" anchorCtr="0">
            <a:noAutofit/>
          </a:bodyPr>
          <a:lstStyle/>
          <a:p>
            <a:r>
              <a:rPr lang="en-GB" sz="800" dirty="0">
                <a:solidFill>
                  <a:schemeClr val="bg1"/>
                </a:solidFill>
                <a:latin typeface="Corbel"/>
                <a:ea typeface="Corbel"/>
                <a:cs typeface="Corbel"/>
                <a:sym typeface="Corbel"/>
              </a:rPr>
              <a:t>Robert Frank / The Met Gilman Collection</a:t>
            </a:r>
            <a:endParaRPr sz="800" dirty="0">
              <a:solidFill>
                <a:schemeClr val="bg1"/>
              </a:solidFill>
              <a:latin typeface="Corbel"/>
              <a:ea typeface="Corbel"/>
              <a:cs typeface="Corbel"/>
              <a:sym typeface="Corbel"/>
            </a:endParaRPr>
          </a:p>
        </p:txBody>
      </p:sp>
      <p:pic>
        <p:nvPicPr>
          <p:cNvPr id="2" name="Google Shape;1981;p238">
            <a:extLst>
              <a:ext uri="{FF2B5EF4-FFF2-40B4-BE49-F238E27FC236}">
                <a16:creationId xmlns:a16="http://schemas.microsoft.com/office/drawing/2014/main" id="{B521BF7C-F145-89E4-D3CA-2B991285E8B9}"/>
              </a:ext>
            </a:extLst>
          </p:cNvPr>
          <p:cNvPicPr preferRelativeResize="0"/>
          <p:nvPr/>
        </p:nvPicPr>
        <p:blipFill>
          <a:blip r:embed="rId5">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extLst>
      <p:ext uri="{BB962C8B-B14F-4D97-AF65-F5344CB8AC3E}">
        <p14:creationId xmlns:p14="http://schemas.microsoft.com/office/powerpoint/2010/main" val="27130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221" descr="statement_0"/>
          <p:cNvSpPr txBox="1">
            <a:spLocks noGrp="1"/>
          </p:cNvSpPr>
          <p:nvPr>
            <p:ph type="title"/>
          </p:nvPr>
        </p:nvSpPr>
        <p:spPr>
          <a:xfrm>
            <a:off x="1727200" y="1386700"/>
            <a:ext cx="8501200" cy="2867600"/>
          </a:xfrm>
          <a:prstGeom prst="rect">
            <a:avLst/>
          </a:prstGeom>
        </p:spPr>
        <p:txBody>
          <a:bodyPr spcFirstLastPara="1" vert="horz" wrap="square" lIns="121900" tIns="121900" rIns="121900" bIns="121900" rtlCol="0" anchor="b" anchorCtr="0">
            <a:noAutofit/>
          </a:bodyPr>
          <a:lstStyle/>
          <a:p>
            <a:pPr>
              <a:buSzPts val="990"/>
            </a:pPr>
            <a:r>
              <a:rPr lang="en-GB" sz="4133" dirty="0">
                <a:latin typeface="Hanken Grotesk ExtraBold"/>
                <a:ea typeface="Hanken Grotesk ExtraBold"/>
                <a:cs typeface="Hanken Grotesk ExtraBold"/>
                <a:sym typeface="Hanken Grotesk ExtraBold"/>
              </a:rPr>
              <a:t>We need to move beyond studies which demonstrate excess rates to identify the… mechanisms through which this risk is shaped</a:t>
            </a:r>
            <a:endParaRPr sz="4133" dirty="0">
              <a:latin typeface="Hanken Grotesk ExtraBold"/>
              <a:ea typeface="Hanken Grotesk ExtraBold"/>
              <a:cs typeface="Hanken Grotesk ExtraBold"/>
              <a:sym typeface="Hanken Grotesk ExtraBold"/>
            </a:endParaRPr>
          </a:p>
        </p:txBody>
      </p:sp>
      <p:cxnSp>
        <p:nvCxnSpPr>
          <p:cNvPr id="1718" name="Google Shape;1718;p221"/>
          <p:cNvCxnSpPr/>
          <p:nvPr/>
        </p:nvCxnSpPr>
        <p:spPr>
          <a:xfrm>
            <a:off x="1727200" y="4410000"/>
            <a:ext cx="2934800" cy="0"/>
          </a:xfrm>
          <a:prstGeom prst="straightConnector1">
            <a:avLst/>
          </a:prstGeom>
          <a:noFill/>
          <a:ln w="76200" cap="flat" cmpd="sng">
            <a:solidFill>
              <a:schemeClr val="accent1"/>
            </a:solidFill>
            <a:prstDash val="solid"/>
            <a:round/>
            <a:headEnd type="none" w="med" len="med"/>
            <a:tailEnd type="none" w="med" len="med"/>
          </a:ln>
        </p:spPr>
      </p:cxnSp>
      <p:sp>
        <p:nvSpPr>
          <p:cNvPr id="1720" name="Google Shape;1720;p221"/>
          <p:cNvSpPr txBox="1"/>
          <p:nvPr/>
        </p:nvSpPr>
        <p:spPr>
          <a:xfrm>
            <a:off x="5428800" y="4618267"/>
            <a:ext cx="4616333" cy="254000"/>
          </a:xfrm>
          <a:prstGeom prst="rect">
            <a:avLst/>
          </a:prstGeom>
          <a:noFill/>
          <a:ln>
            <a:noFill/>
          </a:ln>
        </p:spPr>
        <p:txBody>
          <a:bodyPr spcFirstLastPara="1" wrap="square" lIns="121900" tIns="121900" rIns="121900" bIns="121900" anchor="ctr" anchorCtr="0">
            <a:noAutofit/>
          </a:bodyPr>
          <a:lstStyle/>
          <a:p>
            <a:pPr algn="r"/>
            <a:r>
              <a:rPr lang="en-GB" sz="1100" dirty="0" err="1">
                <a:solidFill>
                  <a:schemeClr val="dk1"/>
                </a:solidFill>
                <a:latin typeface="Roboto Th" pitchFamily="2" charset="0"/>
                <a:ea typeface="Roboto Th" pitchFamily="2" charset="0"/>
                <a:cs typeface="Roboto Serif Thin"/>
                <a:sym typeface="Roboto Serif Thin"/>
              </a:rPr>
              <a:t>Dykxhoorn</a:t>
            </a:r>
            <a:r>
              <a:rPr lang="en-GB" sz="1100" dirty="0">
                <a:solidFill>
                  <a:schemeClr val="dk1"/>
                </a:solidFill>
                <a:latin typeface="Roboto Th" pitchFamily="2" charset="0"/>
                <a:ea typeface="Roboto Th" pitchFamily="2" charset="0"/>
                <a:cs typeface="Roboto Serif Thin"/>
                <a:sym typeface="Roboto Serif Thin"/>
              </a:rPr>
              <a:t> &amp; Kirkbride. 2019.  </a:t>
            </a:r>
            <a:r>
              <a:rPr lang="en-GB" sz="1100" i="1" dirty="0">
                <a:solidFill>
                  <a:schemeClr val="dk1"/>
                </a:solidFill>
                <a:latin typeface="Roboto Th" pitchFamily="2" charset="0"/>
                <a:ea typeface="Roboto Th" pitchFamily="2" charset="0"/>
                <a:cs typeface="Roboto Serif Thin"/>
                <a:sym typeface="Roboto Serif Thin"/>
              </a:rPr>
              <a:t>Epidemiology &amp; Psychiatric Services</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sp>
        <p:nvSpPr>
          <p:cNvPr id="1721" name="Google Shape;1721;p221"/>
          <p:cNvSpPr txBox="1"/>
          <p:nvPr/>
        </p:nvSpPr>
        <p:spPr>
          <a:xfrm>
            <a:off x="1233093" y="1354300"/>
            <a:ext cx="788800" cy="1323399"/>
          </a:xfrm>
          <a:prstGeom prst="rect">
            <a:avLst/>
          </a:prstGeom>
          <a:noFill/>
          <a:ln>
            <a:noFill/>
          </a:ln>
        </p:spPr>
        <p:txBody>
          <a:bodyPr spcFirstLastPara="1" wrap="square" lIns="91433" tIns="45700" rIns="91433" bIns="45700" anchor="t" anchorCtr="0">
            <a:spAutoFit/>
          </a:bodyPr>
          <a:lstStyle/>
          <a:p>
            <a:r>
              <a:rPr lang="en-GB" sz="8000" dirty="0">
                <a:solidFill>
                  <a:schemeClr val="dk1"/>
                </a:solidFill>
                <a:latin typeface="Bodoni"/>
                <a:ea typeface="Bodoni"/>
                <a:cs typeface="Bodoni"/>
                <a:sym typeface="Bodoni"/>
              </a:rPr>
              <a:t>“</a:t>
            </a:r>
            <a:endParaRPr sz="8000" dirty="0">
              <a:solidFill>
                <a:schemeClr val="dk1"/>
              </a:solidFill>
              <a:latin typeface="Bodoni"/>
              <a:ea typeface="Bodoni"/>
              <a:cs typeface="Bodoni"/>
              <a:sym typeface="Bodoni"/>
            </a:endParaRPr>
          </a:p>
        </p:txBody>
      </p:sp>
      <p:sp>
        <p:nvSpPr>
          <p:cNvPr id="1722" name="Google Shape;1722;p221"/>
          <p:cNvSpPr txBox="1"/>
          <p:nvPr/>
        </p:nvSpPr>
        <p:spPr>
          <a:xfrm>
            <a:off x="9676000" y="3753068"/>
            <a:ext cx="788800" cy="1323399"/>
          </a:xfrm>
          <a:prstGeom prst="rect">
            <a:avLst/>
          </a:prstGeom>
          <a:noFill/>
          <a:ln>
            <a:noFill/>
          </a:ln>
        </p:spPr>
        <p:txBody>
          <a:bodyPr spcFirstLastPara="1" wrap="square" lIns="91433" tIns="45700" rIns="91433" bIns="45700" anchor="t" anchorCtr="0">
            <a:spAutoFit/>
          </a:bodyPr>
          <a:lstStyle/>
          <a:p>
            <a:r>
              <a:rPr lang="en-GB" sz="8000" dirty="0">
                <a:solidFill>
                  <a:schemeClr val="dk1"/>
                </a:solidFill>
                <a:latin typeface="Bodoni"/>
                <a:ea typeface="Bodoni"/>
                <a:cs typeface="Bodoni"/>
                <a:sym typeface="Bodoni"/>
              </a:rPr>
              <a:t>”</a:t>
            </a:r>
            <a:endParaRPr sz="8000" dirty="0">
              <a:solidFill>
                <a:schemeClr val="dk1"/>
              </a:solidFill>
              <a:latin typeface="Bodoni"/>
              <a:ea typeface="Bodoni"/>
              <a:cs typeface="Bodoni"/>
              <a:sym typeface="Bodoni"/>
            </a:endParaRPr>
          </a:p>
        </p:txBody>
      </p:sp>
      <p:pic>
        <p:nvPicPr>
          <p:cNvPr id="2" name="Google Shape;1981;p238">
            <a:extLst>
              <a:ext uri="{FF2B5EF4-FFF2-40B4-BE49-F238E27FC236}">
                <a16:creationId xmlns:a16="http://schemas.microsoft.com/office/drawing/2014/main" id="{9360BD4F-533B-A672-4DFD-9D42C7D0A752}"/>
              </a:ext>
            </a:extLst>
          </p:cNvPr>
          <p:cNvPicPr preferRelativeResize="0"/>
          <p:nvPr/>
        </p:nvPicPr>
        <p:blipFill>
          <a:blip r:embed="rId3">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9" name="Google Shape;1728;p222" descr="detail_0">
            <a:extLst>
              <a:ext uri="{FF2B5EF4-FFF2-40B4-BE49-F238E27FC236}">
                <a16:creationId xmlns:a16="http://schemas.microsoft.com/office/drawing/2014/main" id="{BFF0DFA6-2010-C9C3-CFC0-0262C1C11C89}"/>
              </a:ext>
            </a:extLst>
          </p:cNvPr>
          <p:cNvSpPr txBox="1">
            <a:spLocks noGrp="1"/>
          </p:cNvSpPr>
          <p:nvPr>
            <p:ph type="body" idx="1"/>
          </p:nvPr>
        </p:nvSpPr>
        <p:spPr>
          <a:xfrm>
            <a:off x="4102425" y="1490769"/>
            <a:ext cx="7480000" cy="1474400"/>
          </a:xfrm>
          <a:prstGeom prst="rect">
            <a:avLst/>
          </a:prstGeom>
          <a:noFill/>
        </p:spPr>
        <p:txBody>
          <a:bodyPr spcFirstLastPara="1" vert="horz" wrap="square" lIns="487667" tIns="121900" rIns="243833" bIns="121900" rtlCol="0" anchor="ctr" anchorCtr="0">
            <a:noAutofit/>
          </a:bodyPr>
          <a:lstStyle/>
          <a:p>
            <a:pPr marL="0" indent="0">
              <a:lnSpc>
                <a:spcPct val="150000"/>
              </a:lnSpc>
              <a:spcAft>
                <a:spcPts val="1333"/>
              </a:spcAft>
              <a:buNone/>
            </a:pPr>
            <a:r>
              <a:rPr lang="en-GB" sz="1467" dirty="0">
                <a:latin typeface="Lato"/>
                <a:ea typeface="Lato"/>
                <a:cs typeface="Lato"/>
                <a:sym typeface="Lato"/>
              </a:rPr>
              <a:t>Psychosocial disempowerment – perceived feeling of loss of control and autonomy over one’s environment. Affects several health outcomes.</a:t>
            </a:r>
            <a:endParaRPr sz="1467" dirty="0">
              <a:latin typeface="Lato"/>
              <a:ea typeface="Lato"/>
              <a:cs typeface="Lato"/>
              <a:sym typeface="Lato"/>
            </a:endParaRPr>
          </a:p>
        </p:txBody>
      </p:sp>
      <p:sp>
        <p:nvSpPr>
          <p:cNvPr id="20" name="Google Shape;1729;p222" descr="detail_1">
            <a:extLst>
              <a:ext uri="{FF2B5EF4-FFF2-40B4-BE49-F238E27FC236}">
                <a16:creationId xmlns:a16="http://schemas.microsoft.com/office/drawing/2014/main" id="{BC09512F-DD4D-2EA4-8496-DFC4A739CC23}"/>
              </a:ext>
            </a:extLst>
          </p:cNvPr>
          <p:cNvSpPr txBox="1">
            <a:spLocks noGrp="1"/>
          </p:cNvSpPr>
          <p:nvPr>
            <p:ph type="body" idx="2"/>
          </p:nvPr>
        </p:nvSpPr>
        <p:spPr>
          <a:xfrm>
            <a:off x="4102425" y="3145721"/>
            <a:ext cx="7480000" cy="1474400"/>
          </a:xfrm>
          <a:prstGeom prst="rect">
            <a:avLst/>
          </a:prstGeom>
          <a:noFill/>
        </p:spPr>
        <p:txBody>
          <a:bodyPr spcFirstLastPara="1" vert="horz" wrap="square" lIns="487667" tIns="121900" rIns="243833" bIns="121900" rtlCol="0" anchor="ctr" anchorCtr="0">
            <a:noAutofit/>
          </a:bodyPr>
          <a:lstStyle/>
          <a:p>
            <a:pPr marL="0" indent="0">
              <a:lnSpc>
                <a:spcPct val="150000"/>
              </a:lnSpc>
              <a:spcAft>
                <a:spcPts val="1333"/>
              </a:spcAft>
              <a:buNone/>
            </a:pPr>
            <a:r>
              <a:rPr lang="en-GB" sz="1467" dirty="0">
                <a:latin typeface="Lato"/>
                <a:ea typeface="Lato"/>
                <a:cs typeface="Lato"/>
                <a:sym typeface="Lato"/>
              </a:rPr>
              <a:t>May arise due to greater social and cultural distance from the majority group, leading to feelings of isolation, exclusion or discrimination. </a:t>
            </a:r>
            <a:endParaRPr sz="1467" dirty="0">
              <a:latin typeface="Lato"/>
              <a:ea typeface="Lato"/>
              <a:cs typeface="Lato"/>
              <a:sym typeface="Lato"/>
            </a:endParaRPr>
          </a:p>
        </p:txBody>
      </p:sp>
      <p:sp>
        <p:nvSpPr>
          <p:cNvPr id="21" name="Google Shape;1730;p222" descr="header_0">
            <a:extLst>
              <a:ext uri="{FF2B5EF4-FFF2-40B4-BE49-F238E27FC236}">
                <a16:creationId xmlns:a16="http://schemas.microsoft.com/office/drawing/2014/main" id="{5EF4F36C-968F-14CE-F94E-39F32D161620}"/>
              </a:ext>
            </a:extLst>
          </p:cNvPr>
          <p:cNvSpPr txBox="1">
            <a:spLocks noGrp="1"/>
          </p:cNvSpPr>
          <p:nvPr>
            <p:ph type="subTitle" idx="3"/>
          </p:nvPr>
        </p:nvSpPr>
        <p:spPr>
          <a:xfrm>
            <a:off x="1213900" y="1490919"/>
            <a:ext cx="2888400" cy="1474400"/>
          </a:xfrm>
          <a:prstGeom prst="rect">
            <a:avLst/>
          </a:prstGeom>
          <a:noFill/>
        </p:spPr>
        <p:txBody>
          <a:bodyPr spcFirstLastPara="1" vert="horz" wrap="square" lIns="243833" tIns="121900" rIns="121900" bIns="121900" rtlCol="0" anchor="ctr" anchorCtr="0">
            <a:noAutofit/>
          </a:bodyPr>
          <a:lstStyle/>
          <a:p>
            <a:pPr marL="0" indent="0"/>
            <a:r>
              <a:rPr lang="en-GB" sz="1733"/>
              <a:t>Psychosocial Disempowerment</a:t>
            </a:r>
            <a:endParaRPr sz="1733"/>
          </a:p>
        </p:txBody>
      </p:sp>
      <p:sp>
        <p:nvSpPr>
          <p:cNvPr id="22" name="Google Shape;1731;p222" descr="header_1">
            <a:extLst>
              <a:ext uri="{FF2B5EF4-FFF2-40B4-BE49-F238E27FC236}">
                <a16:creationId xmlns:a16="http://schemas.microsoft.com/office/drawing/2014/main" id="{B5520FE6-447C-2E47-4D0F-3DEB48211DAD}"/>
              </a:ext>
            </a:extLst>
          </p:cNvPr>
          <p:cNvSpPr txBox="1">
            <a:spLocks noGrp="1"/>
          </p:cNvSpPr>
          <p:nvPr>
            <p:ph type="subTitle" idx="4"/>
          </p:nvPr>
        </p:nvSpPr>
        <p:spPr>
          <a:xfrm>
            <a:off x="1213900" y="3145787"/>
            <a:ext cx="2888400" cy="1474400"/>
          </a:xfrm>
          <a:prstGeom prst="rect">
            <a:avLst/>
          </a:prstGeom>
          <a:noFill/>
        </p:spPr>
        <p:txBody>
          <a:bodyPr spcFirstLastPara="1" vert="horz" wrap="square" lIns="243833" tIns="121900" rIns="121900" bIns="121900" rtlCol="0" anchor="ctr" anchorCtr="0">
            <a:noAutofit/>
          </a:bodyPr>
          <a:lstStyle/>
          <a:p>
            <a:pPr marL="0" indent="0"/>
            <a:r>
              <a:rPr lang="en-GB" sz="1733" dirty="0"/>
              <a:t>Sociocultural Distance</a:t>
            </a:r>
            <a:endParaRPr sz="1733" dirty="0"/>
          </a:p>
        </p:txBody>
      </p:sp>
      <p:sp>
        <p:nvSpPr>
          <p:cNvPr id="23" name="Google Shape;1732;p222" descr="header_2">
            <a:extLst>
              <a:ext uri="{FF2B5EF4-FFF2-40B4-BE49-F238E27FC236}">
                <a16:creationId xmlns:a16="http://schemas.microsoft.com/office/drawing/2014/main" id="{E02266E6-B34E-A49A-4C75-31E6C59D02A0}"/>
              </a:ext>
            </a:extLst>
          </p:cNvPr>
          <p:cNvSpPr txBox="1">
            <a:spLocks/>
          </p:cNvSpPr>
          <p:nvPr/>
        </p:nvSpPr>
        <p:spPr>
          <a:xfrm>
            <a:off x="1213900" y="4800729"/>
            <a:ext cx="2888400" cy="1474400"/>
          </a:xfrm>
          <a:prstGeom prst="rect">
            <a:avLst/>
          </a:prstGeom>
          <a:noFill/>
        </p:spPr>
        <p:txBody>
          <a:bodyPr spcFirstLastPara="1" wrap="square" lIns="243833"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733" dirty="0">
                <a:solidFill>
                  <a:schemeClr val="dk1"/>
                </a:solidFill>
              </a:rPr>
              <a:t>Our hypothesis</a:t>
            </a:r>
          </a:p>
        </p:txBody>
      </p:sp>
      <p:sp>
        <p:nvSpPr>
          <p:cNvPr id="24" name="Google Shape;1733;p222" descr="detail_2">
            <a:extLst>
              <a:ext uri="{FF2B5EF4-FFF2-40B4-BE49-F238E27FC236}">
                <a16:creationId xmlns:a16="http://schemas.microsoft.com/office/drawing/2014/main" id="{C1C7B016-95B3-64E1-E40F-7ACA49E9E9E5}"/>
              </a:ext>
            </a:extLst>
          </p:cNvPr>
          <p:cNvSpPr txBox="1">
            <a:spLocks/>
          </p:cNvSpPr>
          <p:nvPr/>
        </p:nvSpPr>
        <p:spPr>
          <a:xfrm>
            <a:off x="4102425" y="4800696"/>
            <a:ext cx="7480000" cy="1474400"/>
          </a:xfrm>
          <a:prstGeom prst="rect">
            <a:avLst/>
          </a:prstGeom>
          <a:noFill/>
        </p:spPr>
        <p:txBody>
          <a:bodyPr spcFirstLastPara="1" wrap="square" lIns="487667" tIns="121900" rIns="243833"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spcAft>
                <a:spcPts val="1333"/>
              </a:spcAft>
            </a:pPr>
            <a:r>
              <a:rPr lang="en-US" sz="1467" dirty="0">
                <a:latin typeface="Lato"/>
                <a:ea typeface="Lato"/>
                <a:cs typeface="Lato"/>
                <a:sym typeface="Lato"/>
              </a:rPr>
              <a:t>Psychosis risk in ethnic minority groups would be attributable to greater sociocultural distance as a marker of psychosocial disempowerment. </a:t>
            </a:r>
          </a:p>
        </p:txBody>
      </p:sp>
      <p:cxnSp>
        <p:nvCxnSpPr>
          <p:cNvPr id="25" name="Google Shape;1734;p222">
            <a:extLst>
              <a:ext uri="{FF2B5EF4-FFF2-40B4-BE49-F238E27FC236}">
                <a16:creationId xmlns:a16="http://schemas.microsoft.com/office/drawing/2014/main" id="{3AD94AAD-84E6-F75F-D5F3-CE4D0E7637EB}"/>
              </a:ext>
            </a:extLst>
          </p:cNvPr>
          <p:cNvCxnSpPr/>
          <p:nvPr/>
        </p:nvCxnSpPr>
        <p:spPr>
          <a:xfrm>
            <a:off x="761933" y="1480472"/>
            <a:ext cx="0" cy="4784400"/>
          </a:xfrm>
          <a:prstGeom prst="straightConnector1">
            <a:avLst/>
          </a:prstGeom>
          <a:noFill/>
          <a:ln w="9525" cap="flat" cmpd="sng">
            <a:solidFill>
              <a:schemeClr val="dk1"/>
            </a:solidFill>
            <a:prstDash val="dot"/>
            <a:round/>
            <a:headEnd type="none" w="med" len="med"/>
            <a:tailEnd type="none" w="med" len="med"/>
          </a:ln>
        </p:spPr>
      </p:cxnSp>
      <p:cxnSp>
        <p:nvCxnSpPr>
          <p:cNvPr id="26" name="Google Shape;1735;p222">
            <a:extLst>
              <a:ext uri="{FF2B5EF4-FFF2-40B4-BE49-F238E27FC236}">
                <a16:creationId xmlns:a16="http://schemas.microsoft.com/office/drawing/2014/main" id="{D511C8DB-C742-EA03-16E4-54885595B247}"/>
              </a:ext>
            </a:extLst>
          </p:cNvPr>
          <p:cNvCxnSpPr/>
          <p:nvPr/>
        </p:nvCxnSpPr>
        <p:spPr>
          <a:xfrm>
            <a:off x="708700" y="3882969"/>
            <a:ext cx="505200" cy="0"/>
          </a:xfrm>
          <a:prstGeom prst="straightConnector1">
            <a:avLst/>
          </a:prstGeom>
          <a:noFill/>
          <a:ln w="19050" cap="flat" cmpd="sng">
            <a:solidFill>
              <a:schemeClr val="accent2"/>
            </a:solidFill>
            <a:prstDash val="solid"/>
            <a:round/>
            <a:headEnd type="oval" w="med" len="med"/>
            <a:tailEnd type="none" w="med" len="med"/>
          </a:ln>
        </p:spPr>
      </p:cxnSp>
      <p:cxnSp>
        <p:nvCxnSpPr>
          <p:cNvPr id="27" name="Google Shape;1736;p222">
            <a:extLst>
              <a:ext uri="{FF2B5EF4-FFF2-40B4-BE49-F238E27FC236}">
                <a16:creationId xmlns:a16="http://schemas.microsoft.com/office/drawing/2014/main" id="{AE3E3FE4-AC37-37C4-39C2-B534B86A921C}"/>
              </a:ext>
            </a:extLst>
          </p:cNvPr>
          <p:cNvCxnSpPr/>
          <p:nvPr/>
        </p:nvCxnSpPr>
        <p:spPr>
          <a:xfrm>
            <a:off x="708700" y="5511369"/>
            <a:ext cx="505200" cy="0"/>
          </a:xfrm>
          <a:prstGeom prst="straightConnector1">
            <a:avLst/>
          </a:prstGeom>
          <a:noFill/>
          <a:ln w="19050" cap="flat" cmpd="sng">
            <a:solidFill>
              <a:schemeClr val="accent3"/>
            </a:solidFill>
            <a:prstDash val="solid"/>
            <a:round/>
            <a:headEnd type="oval" w="med" len="med"/>
            <a:tailEnd type="none" w="med" len="med"/>
          </a:ln>
        </p:spPr>
      </p:cxnSp>
      <p:cxnSp>
        <p:nvCxnSpPr>
          <p:cNvPr id="28" name="Google Shape;1737;p222">
            <a:extLst>
              <a:ext uri="{FF2B5EF4-FFF2-40B4-BE49-F238E27FC236}">
                <a16:creationId xmlns:a16="http://schemas.microsoft.com/office/drawing/2014/main" id="{7B9391D9-6C71-2C9C-4FAE-8FD48A25A648}"/>
              </a:ext>
            </a:extLst>
          </p:cNvPr>
          <p:cNvCxnSpPr/>
          <p:nvPr/>
        </p:nvCxnSpPr>
        <p:spPr>
          <a:xfrm>
            <a:off x="708700" y="2254569"/>
            <a:ext cx="505200" cy="0"/>
          </a:xfrm>
          <a:prstGeom prst="straightConnector1">
            <a:avLst/>
          </a:prstGeom>
          <a:noFill/>
          <a:ln w="19050" cap="flat" cmpd="sng">
            <a:solidFill>
              <a:schemeClr val="accent1"/>
            </a:solidFill>
            <a:prstDash val="solid"/>
            <a:round/>
            <a:headEnd type="oval" w="med" len="med"/>
            <a:tailEnd type="none" w="med" len="med"/>
          </a:ln>
        </p:spPr>
      </p:cxnSp>
      <p:sp>
        <p:nvSpPr>
          <p:cNvPr id="29" name="Google Shape;1739;p222">
            <a:extLst>
              <a:ext uri="{FF2B5EF4-FFF2-40B4-BE49-F238E27FC236}">
                <a16:creationId xmlns:a16="http://schemas.microsoft.com/office/drawing/2014/main" id="{10574C0F-16A0-22AE-02D4-1CB4D3085B73}"/>
              </a:ext>
            </a:extLst>
          </p:cNvPr>
          <p:cNvSpPr txBox="1"/>
          <p:nvPr/>
        </p:nvSpPr>
        <p:spPr>
          <a:xfrm>
            <a:off x="8646639" y="2426469"/>
            <a:ext cx="2645827" cy="426000"/>
          </a:xfrm>
          <a:prstGeom prst="rect">
            <a:avLst/>
          </a:prstGeom>
          <a:noFill/>
          <a:ln>
            <a:noFill/>
          </a:ln>
        </p:spPr>
        <p:txBody>
          <a:bodyPr spcFirstLastPara="1" wrap="square" lIns="121900" tIns="121900" rIns="121900" bIns="121900" anchor="ctr" anchorCtr="0">
            <a:noAutofit/>
          </a:bodyPr>
          <a:lstStyle/>
          <a:p>
            <a:pPr algn="r"/>
            <a:r>
              <a:rPr lang="en-GB" sz="1100" dirty="0">
                <a:solidFill>
                  <a:schemeClr val="dk1"/>
                </a:solidFill>
                <a:latin typeface="Roboto Th" pitchFamily="2" charset="0"/>
                <a:ea typeface="Roboto Th" pitchFamily="2" charset="0"/>
                <a:cs typeface="Roboto Serif Thin"/>
                <a:sym typeface="Roboto Serif Thin"/>
              </a:rPr>
              <a:t>Marmot. 2004.</a:t>
            </a:r>
            <a:endParaRPr sz="1100" dirty="0">
              <a:solidFill>
                <a:schemeClr val="dk1"/>
              </a:solidFill>
              <a:latin typeface="Roboto Th" pitchFamily="2" charset="0"/>
              <a:ea typeface="Roboto Th" pitchFamily="2" charset="0"/>
              <a:cs typeface="Roboto Serif Thin"/>
              <a:sym typeface="Roboto Serif Thin"/>
            </a:endParaRPr>
          </a:p>
          <a:p>
            <a:pPr algn="r"/>
            <a:r>
              <a:rPr lang="en-GB" sz="1100" dirty="0">
                <a:solidFill>
                  <a:schemeClr val="dk1"/>
                </a:solidFill>
                <a:latin typeface="Roboto Th" pitchFamily="2" charset="0"/>
                <a:ea typeface="Roboto Th" pitchFamily="2" charset="0"/>
                <a:cs typeface="Roboto Serif Thin"/>
                <a:sym typeface="Roboto Serif Thin"/>
              </a:rPr>
              <a:t>Marmot. 2006. </a:t>
            </a:r>
            <a:r>
              <a:rPr lang="en-GB" sz="1100" i="1" dirty="0">
                <a:solidFill>
                  <a:schemeClr val="dk1"/>
                </a:solidFill>
                <a:latin typeface="Roboto Th" pitchFamily="2" charset="0"/>
                <a:ea typeface="Roboto Th" pitchFamily="2" charset="0"/>
                <a:cs typeface="Roboto Serif Thin"/>
                <a:sym typeface="Roboto Serif Thin"/>
              </a:rPr>
              <a:t>JAMA</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sp>
        <p:nvSpPr>
          <p:cNvPr id="30" name="Google Shape;1740;p222">
            <a:extLst>
              <a:ext uri="{FF2B5EF4-FFF2-40B4-BE49-F238E27FC236}">
                <a16:creationId xmlns:a16="http://schemas.microsoft.com/office/drawing/2014/main" id="{ED51013E-CCFF-2A3E-4BF3-8D017C9FE4BF}"/>
              </a:ext>
            </a:extLst>
          </p:cNvPr>
          <p:cNvSpPr txBox="1"/>
          <p:nvPr/>
        </p:nvSpPr>
        <p:spPr>
          <a:xfrm>
            <a:off x="8170173" y="4042745"/>
            <a:ext cx="3122293" cy="426000"/>
          </a:xfrm>
          <a:prstGeom prst="rect">
            <a:avLst/>
          </a:prstGeom>
          <a:noFill/>
          <a:ln>
            <a:noFill/>
          </a:ln>
        </p:spPr>
        <p:txBody>
          <a:bodyPr spcFirstLastPara="1" wrap="square" lIns="121900" tIns="121900" rIns="121900" bIns="121900" anchor="ctr" anchorCtr="0">
            <a:noAutofit/>
          </a:bodyPr>
          <a:lstStyle/>
          <a:p>
            <a:pPr algn="r"/>
            <a:r>
              <a:rPr lang="en-GB" sz="1100">
                <a:solidFill>
                  <a:schemeClr val="dk1"/>
                </a:solidFill>
                <a:latin typeface="Roboto Th" pitchFamily="2" charset="0"/>
                <a:ea typeface="Roboto Th" pitchFamily="2" charset="0"/>
                <a:cs typeface="Roboto Serif Thin"/>
                <a:sym typeface="Roboto Serif Thin"/>
              </a:rPr>
              <a:t>Jongsma. 2021. </a:t>
            </a:r>
            <a:r>
              <a:rPr lang="en-GB" sz="1100" i="1">
                <a:solidFill>
                  <a:schemeClr val="dk1"/>
                </a:solidFill>
                <a:latin typeface="Roboto Th" pitchFamily="2" charset="0"/>
                <a:ea typeface="Roboto Th" pitchFamily="2" charset="0"/>
                <a:cs typeface="Roboto Serif Thin"/>
                <a:sym typeface="Roboto Serif Thin"/>
              </a:rPr>
              <a:t>Psychological Medicine</a:t>
            </a:r>
            <a:r>
              <a:rPr lang="en-GB" sz="1100">
                <a:solidFill>
                  <a:schemeClr val="dk1"/>
                </a:solidFill>
                <a:latin typeface="Roboto Th" pitchFamily="2" charset="0"/>
                <a:ea typeface="Roboto Th" pitchFamily="2" charset="0"/>
                <a:cs typeface="Roboto Serif Thin"/>
                <a:sym typeface="Roboto Serif Thin"/>
              </a:rPr>
              <a:t>. </a:t>
            </a:r>
            <a:endParaRPr sz="1100">
              <a:solidFill>
                <a:schemeClr val="dk1"/>
              </a:solidFill>
              <a:latin typeface="Roboto Th" pitchFamily="2" charset="0"/>
              <a:ea typeface="Roboto Th" pitchFamily="2" charset="0"/>
              <a:cs typeface="Roboto Serif Thin"/>
              <a:sym typeface="Roboto Serif Thin"/>
            </a:endParaRPr>
          </a:p>
        </p:txBody>
      </p:sp>
      <p:sp>
        <p:nvSpPr>
          <p:cNvPr id="31" name="Google Shape;1727;p222" descr="title">
            <a:extLst>
              <a:ext uri="{FF2B5EF4-FFF2-40B4-BE49-F238E27FC236}">
                <a16:creationId xmlns:a16="http://schemas.microsoft.com/office/drawing/2014/main" id="{0FFFE243-4CB7-B364-7A3A-C600179B6AB8}"/>
              </a:ext>
            </a:extLst>
          </p:cNvPr>
          <p:cNvSpPr txBox="1">
            <a:spLocks noGrp="1"/>
          </p:cNvSpPr>
          <p:nvPr>
            <p:ph type="title"/>
          </p:nvPr>
        </p:nvSpPr>
        <p:spPr>
          <a:xfrm>
            <a:off x="609600" y="819717"/>
            <a:ext cx="10972800" cy="763600"/>
          </a:xfrm>
          <a:prstGeom prst="rect">
            <a:avLst/>
          </a:prstGeom>
        </p:spPr>
        <p:txBody>
          <a:bodyPr spcFirstLastPara="1" vert="horz" wrap="square" lIns="121900" tIns="121900" rIns="121900" bIns="121900" rtlCol="0" anchor="ctr" anchorCtr="0">
            <a:noAutofit/>
          </a:bodyPr>
          <a:lstStyle/>
          <a:p>
            <a:pPr>
              <a:buSzPts val="990"/>
            </a:pPr>
            <a:r>
              <a:rPr lang="en-GB" sz="2667" dirty="0"/>
              <a:t>Social Experience and Psychosis Risk in Minoritised Ethnic Groups</a:t>
            </a:r>
            <a:endParaRPr sz="2667" dirty="0"/>
          </a:p>
        </p:txBody>
      </p:sp>
      <p:pic>
        <p:nvPicPr>
          <p:cNvPr id="32" name="Google Shape;1757;p223">
            <a:extLst>
              <a:ext uri="{FF2B5EF4-FFF2-40B4-BE49-F238E27FC236}">
                <a16:creationId xmlns:a16="http://schemas.microsoft.com/office/drawing/2014/main" id="{A3DEE09E-7CDA-49DA-A4D0-1010B419D6D0}"/>
              </a:ext>
            </a:extLst>
          </p:cNvPr>
          <p:cNvPicPr preferRelativeResize="0">
            <a:picLocks noChangeAspect="1"/>
          </p:cNvPicPr>
          <p:nvPr/>
        </p:nvPicPr>
        <p:blipFill rotWithShape="1">
          <a:blip r:embed="rId3" cstate="hqprint">
            <a:alphaModFix/>
            <a:extLst>
              <a:ext uri="{28A0092B-C50C-407E-A947-70E740481C1C}">
                <a14:useLocalDpi xmlns:a14="http://schemas.microsoft.com/office/drawing/2010/main"/>
              </a:ext>
            </a:extLst>
          </a:blip>
          <a:srcRect t="15449" b="19498"/>
          <a:stretch/>
        </p:blipFill>
        <p:spPr>
          <a:xfrm>
            <a:off x="11241424" y="6397799"/>
            <a:ext cx="865909" cy="375535"/>
          </a:xfrm>
          <a:prstGeom prst="rect">
            <a:avLst/>
          </a:prstGeom>
          <a:noFill/>
          <a:ln>
            <a:noFill/>
          </a:ln>
          <a:effectLst>
            <a:outerShdw blurRad="100013" dist="19050" dir="5400000" algn="bl" rotWithShape="0">
              <a:srgbClr val="000000">
                <a:alpha val="50000"/>
              </a:srgbClr>
            </a:outerShdw>
          </a:effectLst>
        </p:spPr>
      </p:pic>
      <p:sp>
        <p:nvSpPr>
          <p:cNvPr id="11" name="Google Shape;1740;p222">
            <a:extLst>
              <a:ext uri="{FF2B5EF4-FFF2-40B4-BE49-F238E27FC236}">
                <a16:creationId xmlns:a16="http://schemas.microsoft.com/office/drawing/2014/main" id="{F5A15BB4-BA39-8F87-0D2B-C10CD432B587}"/>
              </a:ext>
            </a:extLst>
          </p:cNvPr>
          <p:cNvSpPr txBox="1"/>
          <p:nvPr/>
        </p:nvSpPr>
        <p:spPr>
          <a:xfrm>
            <a:off x="3995373" y="5822193"/>
            <a:ext cx="3122293" cy="426000"/>
          </a:xfrm>
          <a:prstGeom prst="rect">
            <a:avLst/>
          </a:prstGeom>
          <a:noFill/>
          <a:ln>
            <a:noFill/>
          </a:ln>
        </p:spPr>
        <p:txBody>
          <a:bodyPr spcFirstLastPara="1" wrap="square" lIns="121900" tIns="121900" rIns="121900" bIns="121900" anchor="ctr" anchorCtr="0">
            <a:noAutofit/>
          </a:bodyPr>
          <a:lstStyle/>
          <a:p>
            <a:pPr algn="r"/>
            <a:r>
              <a:rPr lang="en-GB" sz="1100" dirty="0">
                <a:solidFill>
                  <a:schemeClr val="dk1"/>
                </a:solidFill>
                <a:latin typeface="Roboto Th" pitchFamily="2" charset="0"/>
                <a:ea typeface="Roboto Th" pitchFamily="2" charset="0"/>
                <a:cs typeface="Roboto Serif Thin"/>
                <a:sym typeface="Roboto Serif Thin"/>
              </a:rPr>
              <a:t>Jongsma. 2021. </a:t>
            </a:r>
            <a:r>
              <a:rPr lang="en-GB" sz="1100" i="1" dirty="0">
                <a:solidFill>
                  <a:schemeClr val="dk1"/>
                </a:solidFill>
                <a:latin typeface="Roboto Th" pitchFamily="2" charset="0"/>
                <a:ea typeface="Roboto Th" pitchFamily="2" charset="0"/>
                <a:cs typeface="Roboto Serif Thin"/>
                <a:sym typeface="Roboto Serif Thin"/>
              </a:rPr>
              <a:t>Psychological Medicine</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pic>
        <p:nvPicPr>
          <p:cNvPr id="2" name="Google Shape;1981;p238">
            <a:extLst>
              <a:ext uri="{FF2B5EF4-FFF2-40B4-BE49-F238E27FC236}">
                <a16:creationId xmlns:a16="http://schemas.microsoft.com/office/drawing/2014/main" id="{AFA6B63A-99FA-58AB-55B5-D76CFCF5572F}"/>
              </a:ext>
            </a:extLst>
          </p:cNvPr>
          <p:cNvPicPr preferRelativeResize="0"/>
          <p:nvPr/>
        </p:nvPicPr>
        <p:blipFill>
          <a:blip r:embed="rId4">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
        <p:nvSpPr>
          <p:cNvPr id="3" name="Google Shape;1568;p207">
            <a:extLst>
              <a:ext uri="{FF2B5EF4-FFF2-40B4-BE49-F238E27FC236}">
                <a16:creationId xmlns:a16="http://schemas.microsoft.com/office/drawing/2014/main" id="{5EE82604-1C6C-87EB-8C0C-37B1ADFDDEFC}"/>
              </a:ext>
            </a:extLst>
          </p:cNvPr>
          <p:cNvSpPr txBox="1"/>
          <p:nvPr/>
        </p:nvSpPr>
        <p:spPr>
          <a:xfrm>
            <a:off x="7460535" y="6412732"/>
            <a:ext cx="3400804" cy="358110"/>
          </a:xfrm>
          <a:prstGeom prst="rect">
            <a:avLst/>
          </a:prstGeom>
          <a:solidFill>
            <a:srgbClr val="FFFFFF">
              <a:alpha val="50196"/>
            </a:srgbClr>
          </a:solidFill>
          <a:ln>
            <a:noFill/>
          </a:ln>
        </p:spPr>
        <p:txBody>
          <a:bodyPr spcFirstLastPara="1" wrap="square" lIns="121900" tIns="121900" rIns="121900" bIns="121900" anchor="t" anchorCtr="0">
            <a:noAutofit/>
          </a:bodyPr>
          <a:lstStyle/>
          <a:p>
            <a:pPr algn="r" defTabSz="1219170">
              <a:buClr>
                <a:srgbClr val="000000"/>
              </a:buClr>
              <a:defRPr/>
            </a:pPr>
            <a:r>
              <a:rPr lang="en-GB" sz="1000" b="1" kern="0" dirty="0">
                <a:solidFill>
                  <a:srgbClr val="000000"/>
                </a:solidFill>
                <a:latin typeface="Montserrat" pitchFamily="2" charset="0"/>
                <a:ea typeface="Roboto Th" pitchFamily="2" charset="0"/>
                <a:cs typeface="Roboto Serif Thin"/>
                <a:sym typeface="Roboto Serif Thin"/>
              </a:rPr>
              <a:t>Jongsma et al. (2021). Psychological Medicine</a:t>
            </a:r>
            <a:endParaRPr sz="1000" b="1" kern="0" dirty="0">
              <a:solidFill>
                <a:srgbClr val="000000"/>
              </a:solidFill>
              <a:latin typeface="Montserrat" pitchFamily="2" charset="0"/>
              <a:ea typeface="Roboto Th" pitchFamily="2" charset="0"/>
              <a:cs typeface="Roboto Serif Thin"/>
              <a:sym typeface="Roboto Serif Thin"/>
            </a:endParaRPr>
          </a:p>
        </p:txBody>
      </p:sp>
    </p:spTree>
    <p:extLst>
      <p:ext uri="{BB962C8B-B14F-4D97-AF65-F5344CB8AC3E}">
        <p14:creationId xmlns:p14="http://schemas.microsoft.com/office/powerpoint/2010/main" val="41361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4" grpId="0"/>
      <p:bldP spid="29" grpId="0"/>
      <p:bldP spid="3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8">
          <a:extLst>
            <a:ext uri="{FF2B5EF4-FFF2-40B4-BE49-F238E27FC236}">
              <a16:creationId xmlns:a16="http://schemas.microsoft.com/office/drawing/2014/main" id="{5A6571C2-A6D3-CAE7-A987-6B6612A3FEA0}"/>
            </a:ext>
          </a:extLst>
        </p:cNvPr>
        <p:cNvGrpSpPr/>
        <p:nvPr/>
      </p:nvGrpSpPr>
      <p:grpSpPr>
        <a:xfrm>
          <a:off x="0" y="0"/>
          <a:ext cx="0" cy="0"/>
          <a:chOff x="0" y="0"/>
          <a:chExt cx="0" cy="0"/>
        </a:xfrm>
      </p:grpSpPr>
      <p:grpSp>
        <p:nvGrpSpPr>
          <p:cNvPr id="1748" name="EUGEI graphic"/>
          <p:cNvGrpSpPr>
            <a:grpSpLocks noChangeAspect="1"/>
          </p:cNvGrpSpPr>
          <p:nvPr/>
        </p:nvGrpSpPr>
        <p:grpSpPr>
          <a:xfrm>
            <a:off x="575633" y="593367"/>
            <a:ext cx="7992000" cy="5551729"/>
            <a:chOff x="17788" y="506022"/>
            <a:chExt cx="9144001" cy="6351978"/>
          </a:xfrm>
        </p:grpSpPr>
        <p:pic>
          <p:nvPicPr>
            <p:cNvPr id="1749" name="Google Shape;1749;p223" descr="A close up of a map&#10;&#10;Description generated with high confidence"/>
            <p:cNvPicPr preferRelativeResize="0"/>
            <p:nvPr/>
          </p:nvPicPr>
          <p:blipFill rotWithShape="1">
            <a:blip r:embed="rId3">
              <a:alphaModFix/>
            </a:blip>
            <a:srcRect t="718"/>
            <a:stretch/>
          </p:blipFill>
          <p:spPr>
            <a:xfrm>
              <a:off x="3333754" y="506022"/>
              <a:ext cx="5828035" cy="6351978"/>
            </a:xfrm>
            <a:prstGeom prst="rect">
              <a:avLst/>
            </a:prstGeom>
            <a:noFill/>
            <a:ln>
              <a:noFill/>
            </a:ln>
          </p:spPr>
        </p:pic>
        <p:pic>
          <p:nvPicPr>
            <p:cNvPr id="1750" name="Google Shape;1750;p223" descr="A close up of a map&#10;&#10;Description generated with high confidence"/>
            <p:cNvPicPr preferRelativeResize="0"/>
            <p:nvPr/>
          </p:nvPicPr>
          <p:blipFill rotWithShape="1">
            <a:blip r:embed="rId4">
              <a:alphaModFix/>
            </a:blip>
            <a:srcRect/>
            <a:stretch/>
          </p:blipFill>
          <p:spPr>
            <a:xfrm>
              <a:off x="17788" y="3293604"/>
              <a:ext cx="2527521" cy="3564396"/>
            </a:xfrm>
            <a:prstGeom prst="rect">
              <a:avLst/>
            </a:prstGeom>
            <a:noFill/>
            <a:ln>
              <a:noFill/>
            </a:ln>
          </p:spPr>
        </p:pic>
      </p:grpSp>
      <p:pic>
        <p:nvPicPr>
          <p:cNvPr id="1751" name="No future graphic" descr="Image result for no future banksy"/>
          <p:cNvPicPr preferRelativeResize="0">
            <a:picLocks/>
          </p:cNvPicPr>
          <p:nvPr/>
        </p:nvPicPr>
        <p:blipFill rotWithShape="1">
          <a:blip r:embed="rId5">
            <a:alphaModFix/>
          </a:blip>
          <a:srcRect/>
          <a:stretch/>
        </p:blipFill>
        <p:spPr>
          <a:xfrm>
            <a:off x="575633" y="593367"/>
            <a:ext cx="7992000" cy="5652000"/>
          </a:xfrm>
          <a:prstGeom prst="rect">
            <a:avLst/>
          </a:prstGeom>
          <a:noFill/>
          <a:ln>
            <a:noFill/>
          </a:ln>
        </p:spPr>
      </p:pic>
      <p:pic>
        <p:nvPicPr>
          <p:cNvPr id="1752" name="Tree graphic" descr="Image result for language tree"/>
          <p:cNvPicPr preferRelativeResize="0"/>
          <p:nvPr/>
        </p:nvPicPr>
        <p:blipFill rotWithShape="1">
          <a:blip r:embed="rId6">
            <a:alphaModFix/>
          </a:blip>
          <a:srcRect l="5130" r="25536"/>
          <a:stretch/>
        </p:blipFill>
        <p:spPr>
          <a:xfrm>
            <a:off x="575633" y="593367"/>
            <a:ext cx="7992000" cy="5652000"/>
          </a:xfrm>
          <a:prstGeom prst="rect">
            <a:avLst/>
          </a:prstGeom>
          <a:noFill/>
          <a:ln>
            <a:noFill/>
          </a:ln>
        </p:spPr>
      </p:pic>
      <p:pic>
        <p:nvPicPr>
          <p:cNvPr id="10" name="Frank graphic" descr="Image result for robert frank bus">
            <a:extLst>
              <a:ext uri="{FF2B5EF4-FFF2-40B4-BE49-F238E27FC236}">
                <a16:creationId xmlns:a16="http://schemas.microsoft.com/office/drawing/2014/main" id="{6DB15E7B-2C5D-94D2-16E7-3F539523746F}"/>
              </a:ext>
            </a:extLst>
          </p:cNvPr>
          <p:cNvPicPr preferRelativeResize="0">
            <a:picLocks noChangeAspect="1"/>
          </p:cNvPicPr>
          <p:nvPr/>
        </p:nvPicPr>
        <p:blipFill rotWithShape="1">
          <a:blip r:embed="rId7">
            <a:alphaModFix amt="30000"/>
          </a:blip>
          <a:srcRect/>
          <a:stretch/>
        </p:blipFill>
        <p:spPr>
          <a:xfrm>
            <a:off x="-93255" y="-86401"/>
            <a:ext cx="12285255" cy="8529101"/>
          </a:xfrm>
          <a:prstGeom prst="rect">
            <a:avLst/>
          </a:prstGeom>
          <a:noFill/>
          <a:ln>
            <a:noFill/>
          </a:ln>
        </p:spPr>
      </p:pic>
      <p:sp>
        <p:nvSpPr>
          <p:cNvPr id="1940" name="Google Shape;1940;p235">
            <a:extLst>
              <a:ext uri="{FF2B5EF4-FFF2-40B4-BE49-F238E27FC236}">
                <a16:creationId xmlns:a16="http://schemas.microsoft.com/office/drawing/2014/main" id="{D0FC11C9-5A88-24C0-A4B6-868272BEE67C}"/>
              </a:ext>
            </a:extLst>
          </p:cNvPr>
          <p:cNvSpPr/>
          <p:nvPr/>
        </p:nvSpPr>
        <p:spPr>
          <a:xfrm>
            <a:off x="575633" y="593367"/>
            <a:ext cx="7992368" cy="5653600"/>
          </a:xfrm>
          <a:prstGeom prst="rect">
            <a:avLst/>
          </a:prstGeom>
          <a:solidFill>
            <a:srgbClr val="FFFFFF">
              <a:alpha val="80000"/>
            </a:srgbClr>
          </a:solidFill>
          <a:ln>
            <a:noFill/>
          </a:ln>
        </p:spPr>
        <p:txBody>
          <a:bodyPr spcFirstLastPara="1" wrap="square" lIns="121900" tIns="121900" rIns="121900" bIns="121900" anchor="ctr" anchorCtr="0">
            <a:noAutofit/>
          </a:bodyPr>
          <a:lstStyle/>
          <a:p>
            <a:endParaRPr sz="2400"/>
          </a:p>
        </p:txBody>
      </p:sp>
      <p:sp>
        <p:nvSpPr>
          <p:cNvPr id="1941" name="Google Shape;1941;p235" descr="title">
            <a:extLst>
              <a:ext uri="{FF2B5EF4-FFF2-40B4-BE49-F238E27FC236}">
                <a16:creationId xmlns:a16="http://schemas.microsoft.com/office/drawing/2014/main" id="{C609A91C-E02C-2714-8DA8-1606EE7675DE}"/>
              </a:ext>
            </a:extLst>
          </p:cNvPr>
          <p:cNvSpPr txBox="1">
            <a:spLocks noGrp="1"/>
          </p:cNvSpPr>
          <p:nvPr>
            <p:ph type="title"/>
          </p:nvPr>
        </p:nvSpPr>
        <p:spPr>
          <a:xfrm>
            <a:off x="852800" y="760900"/>
            <a:ext cx="7615200" cy="785200"/>
          </a:xfrm>
          <a:prstGeom prst="rect">
            <a:avLst/>
          </a:prstGeom>
        </p:spPr>
        <p:txBody>
          <a:bodyPr spcFirstLastPara="1" vert="horz" wrap="square" lIns="121900" tIns="121900" rIns="121900" bIns="121900" rtlCol="0" anchor="ctr" anchorCtr="0">
            <a:noAutofit/>
          </a:bodyPr>
          <a:lstStyle/>
          <a:p>
            <a:r>
              <a:rPr lang="en-GB" sz="2667" b="1" dirty="0">
                <a:latin typeface="Hanken Grotesk" panose="020B0604020202020204" charset="0"/>
              </a:rPr>
              <a:t>Ethnicity, discrimination &amp; psychosis</a:t>
            </a:r>
            <a:endParaRPr sz="2667" b="1" dirty="0">
              <a:latin typeface="Hanken Grotesk" panose="020B0604020202020204" charset="0"/>
            </a:endParaRPr>
          </a:p>
        </p:txBody>
      </p:sp>
      <p:sp>
        <p:nvSpPr>
          <p:cNvPr id="1942" name="Google Shape;1942;p235" descr="detail_0">
            <a:extLst>
              <a:ext uri="{FF2B5EF4-FFF2-40B4-BE49-F238E27FC236}">
                <a16:creationId xmlns:a16="http://schemas.microsoft.com/office/drawing/2014/main" id="{13987AE2-C00C-895B-EFB8-368D3D32BD9D}"/>
              </a:ext>
            </a:extLst>
          </p:cNvPr>
          <p:cNvSpPr txBox="1">
            <a:spLocks noGrp="1"/>
          </p:cNvSpPr>
          <p:nvPr>
            <p:ph type="body" idx="1"/>
          </p:nvPr>
        </p:nvSpPr>
        <p:spPr>
          <a:xfrm>
            <a:off x="852898" y="2013700"/>
            <a:ext cx="7851901" cy="3892800"/>
          </a:xfrm>
          <a:prstGeom prst="rect">
            <a:avLst/>
          </a:prstGeom>
        </p:spPr>
        <p:txBody>
          <a:bodyPr spcFirstLastPara="1" vert="horz" wrap="square" lIns="121900" tIns="121900" rIns="121900" bIns="121900" rtlCol="0" anchor="t" anchorCtr="0">
            <a:noAutofit/>
          </a:bodyPr>
          <a:lstStyle/>
          <a:p>
            <a:pPr marL="533387" indent="-313259">
              <a:lnSpc>
                <a:spcPct val="125000"/>
              </a:lnSpc>
              <a:spcBef>
                <a:spcPts val="1333"/>
              </a:spcBef>
              <a:buClr>
                <a:schemeClr val="accent1"/>
              </a:buClr>
              <a:buSzPts val="1000"/>
              <a:buFont typeface="Lato"/>
              <a:buChar char="●"/>
            </a:pPr>
            <a:r>
              <a:rPr lang="en-GB" sz="1600" dirty="0">
                <a:latin typeface="Lato"/>
                <a:ea typeface="Lato"/>
                <a:cs typeface="Lato"/>
                <a:sym typeface="Lato"/>
              </a:rPr>
              <a:t>Data taken from EU-GEI case-control study</a:t>
            </a:r>
          </a:p>
          <a:p>
            <a:pPr marL="533387" indent="-313259">
              <a:lnSpc>
                <a:spcPct val="125000"/>
              </a:lnSpc>
              <a:spcBef>
                <a:spcPts val="1333"/>
              </a:spcBef>
              <a:buClr>
                <a:schemeClr val="accent1"/>
              </a:buClr>
              <a:buSzPts val="1000"/>
              <a:buFont typeface="Lato"/>
              <a:buChar char="●"/>
            </a:pPr>
            <a:r>
              <a:rPr lang="en-GB" sz="1600" dirty="0">
                <a:latin typeface="Lato"/>
                <a:ea typeface="Lato"/>
                <a:cs typeface="Lato"/>
                <a:sym typeface="Lato"/>
              </a:rPr>
              <a:t>1,130 FEP cases &amp; 1,497 controls from 17 centres</a:t>
            </a:r>
          </a:p>
          <a:p>
            <a:pPr marL="533387" indent="-313259">
              <a:lnSpc>
                <a:spcPct val="125000"/>
              </a:lnSpc>
              <a:spcBef>
                <a:spcPts val="1333"/>
              </a:spcBef>
              <a:buClr>
                <a:schemeClr val="accent1"/>
              </a:buClr>
              <a:buSzPts val="1000"/>
              <a:buFont typeface="Lato"/>
              <a:buChar char="●"/>
            </a:pPr>
            <a:r>
              <a:rPr lang="en-GB" sz="1600" dirty="0">
                <a:latin typeface="Lato"/>
                <a:ea typeface="Lato"/>
                <a:cs typeface="Lato"/>
                <a:sym typeface="Lato"/>
              </a:rPr>
              <a:t>Netherlands, France, Spain, Italy, UK &amp; </a:t>
            </a:r>
            <a:r>
              <a:rPr lang="en-GB" sz="1600" dirty="0" err="1">
                <a:latin typeface="Lato"/>
                <a:ea typeface="Lato"/>
                <a:cs typeface="Lato"/>
                <a:sym typeface="Lato"/>
              </a:rPr>
              <a:t>Brasil</a:t>
            </a:r>
            <a:endParaRPr lang="en-GB" sz="1600" dirty="0">
              <a:latin typeface="Lato"/>
              <a:ea typeface="Lato"/>
              <a:cs typeface="Lato"/>
              <a:sym typeface="Lato"/>
            </a:endParaRPr>
          </a:p>
          <a:p>
            <a:pPr marL="533387" indent="-313259">
              <a:lnSpc>
                <a:spcPct val="125000"/>
              </a:lnSpc>
              <a:spcBef>
                <a:spcPts val="1333"/>
              </a:spcBef>
              <a:buClr>
                <a:schemeClr val="accent1"/>
              </a:buClr>
              <a:buSzPts val="1000"/>
              <a:buFont typeface="Lato"/>
              <a:buChar char="●"/>
            </a:pPr>
            <a:r>
              <a:rPr lang="en-GB" sz="1600" dirty="0">
                <a:latin typeface="Lato"/>
                <a:ea typeface="Lato"/>
                <a:cs typeface="Lato"/>
                <a:sym typeface="Lato"/>
              </a:rPr>
              <a:t>Social distance: education, parental SES, social isolation</a:t>
            </a:r>
          </a:p>
          <a:p>
            <a:pPr marL="533387" indent="-313259">
              <a:lnSpc>
                <a:spcPct val="125000"/>
              </a:lnSpc>
              <a:spcBef>
                <a:spcPts val="1333"/>
              </a:spcBef>
              <a:buClr>
                <a:schemeClr val="accent1"/>
              </a:buClr>
              <a:buSzPts val="1000"/>
              <a:buFont typeface="Lato"/>
              <a:buChar char="●"/>
            </a:pPr>
            <a:r>
              <a:rPr lang="en-GB" sz="1600" dirty="0">
                <a:latin typeface="Lato"/>
                <a:ea typeface="Lato"/>
                <a:cs typeface="Lato"/>
                <a:sym typeface="Lato"/>
              </a:rPr>
              <a:t>Linguistic distance: measured via language trees &amp; fluency</a:t>
            </a:r>
          </a:p>
          <a:p>
            <a:pPr marL="533387" indent="-313259">
              <a:lnSpc>
                <a:spcPct val="125000"/>
              </a:lnSpc>
              <a:spcBef>
                <a:spcPts val="1333"/>
              </a:spcBef>
              <a:buClr>
                <a:schemeClr val="accent1"/>
              </a:buClr>
              <a:buSzPts val="1000"/>
              <a:buFont typeface="Lato"/>
              <a:buChar char="●"/>
            </a:pPr>
            <a:r>
              <a:rPr lang="en-GB" sz="1600" dirty="0">
                <a:latin typeface="Lato"/>
                <a:ea typeface="Lato"/>
                <a:cs typeface="Lato"/>
                <a:sym typeface="Lato"/>
              </a:rPr>
              <a:t>Disempowerment: discrimination</a:t>
            </a:r>
          </a:p>
        </p:txBody>
      </p:sp>
      <p:sp>
        <p:nvSpPr>
          <p:cNvPr id="1943" name="Google Shape;1943;p235" descr="header_0">
            <a:extLst>
              <a:ext uri="{FF2B5EF4-FFF2-40B4-BE49-F238E27FC236}">
                <a16:creationId xmlns:a16="http://schemas.microsoft.com/office/drawing/2014/main" id="{C37A6A09-E9AD-4E30-61CC-A3E54D411C08}"/>
              </a:ext>
            </a:extLst>
          </p:cNvPr>
          <p:cNvSpPr txBox="1">
            <a:spLocks noGrp="1"/>
          </p:cNvSpPr>
          <p:nvPr>
            <p:ph type="subTitle" idx="2"/>
          </p:nvPr>
        </p:nvSpPr>
        <p:spPr>
          <a:xfrm>
            <a:off x="852800" y="1453571"/>
            <a:ext cx="7385200" cy="618000"/>
          </a:xfrm>
          <a:prstGeom prst="rect">
            <a:avLst/>
          </a:prstGeom>
        </p:spPr>
        <p:txBody>
          <a:bodyPr spcFirstLastPara="1" vert="horz" wrap="square" lIns="121900" tIns="121900" rIns="121900" bIns="121900" rtlCol="0" anchor="t" anchorCtr="0">
            <a:noAutofit/>
          </a:bodyPr>
          <a:lstStyle/>
          <a:p>
            <a:pPr>
              <a:spcAft>
                <a:spcPts val="1333"/>
              </a:spcAft>
            </a:pPr>
            <a:r>
              <a:rPr lang="en-GB" dirty="0">
                <a:solidFill>
                  <a:schemeClr val="accent1"/>
                </a:solidFill>
                <a:latin typeface="Hanken Grotesk" panose="020B0604020202020204" charset="0"/>
              </a:rPr>
              <a:t>Key Insights from Jongsma </a:t>
            </a:r>
            <a:r>
              <a:rPr lang="en-GB" i="1" dirty="0">
                <a:solidFill>
                  <a:schemeClr val="accent1"/>
                </a:solidFill>
                <a:latin typeface="Hanken Grotesk" panose="020B0604020202020204" charset="0"/>
              </a:rPr>
              <a:t>et al</a:t>
            </a:r>
            <a:r>
              <a:rPr lang="en-GB" dirty="0">
                <a:solidFill>
                  <a:schemeClr val="accent1"/>
                </a:solidFill>
                <a:latin typeface="Hanken Grotesk" panose="020B0604020202020204" charset="0"/>
              </a:rPr>
              <a:t>. 2021.</a:t>
            </a:r>
            <a:endParaRPr dirty="0">
              <a:solidFill>
                <a:schemeClr val="accent1"/>
              </a:solidFill>
              <a:latin typeface="Hanken Grotesk" panose="020B0604020202020204" charset="0"/>
            </a:endParaRPr>
          </a:p>
        </p:txBody>
      </p:sp>
      <p:pic>
        <p:nvPicPr>
          <p:cNvPr id="12" name="Google Shape;1945;p235">
            <a:extLst>
              <a:ext uri="{FF2B5EF4-FFF2-40B4-BE49-F238E27FC236}">
                <a16:creationId xmlns:a16="http://schemas.microsoft.com/office/drawing/2014/main" id="{F53C079D-396D-5619-FD17-33F495A558A8}"/>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l="8637" t="18570" r="5414" b="16971"/>
          <a:stretch/>
        </p:blipFill>
        <p:spPr>
          <a:xfrm>
            <a:off x="7645767" y="5760167"/>
            <a:ext cx="796667" cy="398333"/>
          </a:xfrm>
          <a:prstGeom prst="rect">
            <a:avLst/>
          </a:prstGeom>
          <a:noFill/>
          <a:ln>
            <a:noFill/>
          </a:ln>
          <a:effectLst>
            <a:outerShdw blurRad="100013" dist="19050" dir="5400000" algn="bl" rotWithShape="0">
              <a:srgbClr val="000000">
                <a:alpha val="50000"/>
              </a:srgbClr>
            </a:outerShdw>
          </a:effectLst>
        </p:spPr>
      </p:pic>
      <p:sp>
        <p:nvSpPr>
          <p:cNvPr id="13" name="Frank attribution">
            <a:extLst>
              <a:ext uri="{FF2B5EF4-FFF2-40B4-BE49-F238E27FC236}">
                <a16:creationId xmlns:a16="http://schemas.microsoft.com/office/drawing/2014/main" id="{776D6A0A-B2FF-0E8D-32CC-D5436E9A70D2}"/>
              </a:ext>
            </a:extLst>
          </p:cNvPr>
          <p:cNvSpPr/>
          <p:nvPr/>
        </p:nvSpPr>
        <p:spPr>
          <a:xfrm>
            <a:off x="950576" y="6602128"/>
            <a:ext cx="1936749" cy="215444"/>
          </a:xfrm>
          <a:prstGeom prst="rect">
            <a:avLst/>
          </a:prstGeom>
          <a:noFill/>
          <a:ln>
            <a:noFill/>
          </a:ln>
        </p:spPr>
        <p:txBody>
          <a:bodyPr spcFirstLastPara="1" wrap="square" lIns="91433" tIns="45700" rIns="91433" bIns="45700" anchor="t" anchorCtr="0">
            <a:noAutofit/>
          </a:bodyPr>
          <a:lstStyle/>
          <a:p>
            <a:r>
              <a:rPr lang="en-GB" sz="800" dirty="0">
                <a:solidFill>
                  <a:schemeClr val="bg1"/>
                </a:solidFill>
                <a:latin typeface="Corbel"/>
                <a:ea typeface="Corbel"/>
                <a:cs typeface="Corbel"/>
                <a:sym typeface="Corbel"/>
              </a:rPr>
              <a:t>Robert Frank / The Met Gilman Collection</a:t>
            </a:r>
            <a:endParaRPr sz="800" dirty="0">
              <a:solidFill>
                <a:schemeClr val="bg1"/>
              </a:solidFill>
              <a:latin typeface="Corbel"/>
              <a:ea typeface="Corbel"/>
              <a:cs typeface="Corbel"/>
              <a:sym typeface="Corbel"/>
            </a:endParaRPr>
          </a:p>
        </p:txBody>
      </p:sp>
      <p:pic>
        <p:nvPicPr>
          <p:cNvPr id="2" name="Google Shape;1981;p238">
            <a:extLst>
              <a:ext uri="{FF2B5EF4-FFF2-40B4-BE49-F238E27FC236}">
                <a16:creationId xmlns:a16="http://schemas.microsoft.com/office/drawing/2014/main" id="{047C14CF-2A0B-5994-A86D-D1AD92818517}"/>
              </a:ext>
            </a:extLst>
          </p:cNvPr>
          <p:cNvPicPr preferRelativeResize="0"/>
          <p:nvPr/>
        </p:nvPicPr>
        <p:blipFill>
          <a:blip r:embed="rId9">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
        <p:nvSpPr>
          <p:cNvPr id="4" name="Google Shape;1568;p207">
            <a:extLst>
              <a:ext uri="{FF2B5EF4-FFF2-40B4-BE49-F238E27FC236}">
                <a16:creationId xmlns:a16="http://schemas.microsoft.com/office/drawing/2014/main" id="{ACE02643-6B62-B6D6-B373-E0E6D3566E4F}"/>
              </a:ext>
            </a:extLst>
          </p:cNvPr>
          <p:cNvSpPr txBox="1"/>
          <p:nvPr/>
        </p:nvSpPr>
        <p:spPr>
          <a:xfrm>
            <a:off x="8653495" y="6412732"/>
            <a:ext cx="3400804" cy="358110"/>
          </a:xfrm>
          <a:prstGeom prst="rect">
            <a:avLst/>
          </a:prstGeom>
          <a:solidFill>
            <a:srgbClr val="FFFFFF">
              <a:alpha val="50196"/>
            </a:srgbClr>
          </a:solidFill>
          <a:ln>
            <a:noFill/>
          </a:ln>
        </p:spPr>
        <p:txBody>
          <a:bodyPr spcFirstLastPara="1" wrap="square" lIns="121900" tIns="121900" rIns="121900" bIns="121900" anchor="t" anchorCtr="0">
            <a:noAutofit/>
          </a:bodyPr>
          <a:lstStyle/>
          <a:p>
            <a:pPr algn="r" defTabSz="1219170">
              <a:buClr>
                <a:srgbClr val="000000"/>
              </a:buClr>
              <a:defRPr/>
            </a:pPr>
            <a:r>
              <a:rPr lang="en-GB" sz="1000" b="1" kern="0" dirty="0">
                <a:solidFill>
                  <a:srgbClr val="000000"/>
                </a:solidFill>
                <a:latin typeface="Montserrat" pitchFamily="2" charset="0"/>
                <a:ea typeface="Roboto Th" pitchFamily="2" charset="0"/>
                <a:cs typeface="Roboto Serif Thin"/>
                <a:sym typeface="Roboto Serif Thin"/>
              </a:rPr>
              <a:t>Jongsma et al. (2021). Psychological Medicine</a:t>
            </a:r>
            <a:endParaRPr sz="1000" b="1" kern="0" dirty="0">
              <a:solidFill>
                <a:srgbClr val="000000"/>
              </a:solidFill>
              <a:latin typeface="Montserrat" pitchFamily="2" charset="0"/>
              <a:ea typeface="Roboto Th" pitchFamily="2" charset="0"/>
              <a:cs typeface="Roboto Serif Thin"/>
              <a:sym typeface="Roboto Serif Thin"/>
            </a:endParaRPr>
          </a:p>
        </p:txBody>
      </p:sp>
    </p:spTree>
    <p:extLst>
      <p:ext uri="{BB962C8B-B14F-4D97-AF65-F5344CB8AC3E}">
        <p14:creationId xmlns:p14="http://schemas.microsoft.com/office/powerpoint/2010/main" val="19073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4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2">
                                            <p:txEl>
                                              <p:pRg st="5" end="5"/>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75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75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4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pic>
        <p:nvPicPr>
          <p:cNvPr id="21" name="Frank graphic" descr="Image result for robert frank bus">
            <a:extLst>
              <a:ext uri="{FF2B5EF4-FFF2-40B4-BE49-F238E27FC236}">
                <a16:creationId xmlns:a16="http://schemas.microsoft.com/office/drawing/2014/main" id="{C674AB11-0C53-9EE9-0811-60267212D8CA}"/>
              </a:ext>
            </a:extLst>
          </p:cNvPr>
          <p:cNvPicPr preferRelativeResize="0">
            <a:picLocks noChangeAspect="1"/>
          </p:cNvPicPr>
          <p:nvPr/>
        </p:nvPicPr>
        <p:blipFill rotWithShape="1">
          <a:blip r:embed="rId3">
            <a:alphaModFix amt="30000"/>
          </a:blip>
          <a:srcRect/>
          <a:stretch/>
        </p:blipFill>
        <p:spPr>
          <a:xfrm>
            <a:off x="-93255" y="-86401"/>
            <a:ext cx="12285255" cy="8529101"/>
          </a:xfrm>
          <a:prstGeom prst="rect">
            <a:avLst/>
          </a:prstGeom>
          <a:noFill/>
          <a:ln>
            <a:noFill/>
          </a:ln>
        </p:spPr>
      </p:pic>
      <p:graphicFrame>
        <p:nvGraphicFramePr>
          <p:cNvPr id="12" name="Chart 1">
            <a:extLst>
              <a:ext uri="{FF2B5EF4-FFF2-40B4-BE49-F238E27FC236}">
                <a16:creationId xmlns:a16="http://schemas.microsoft.com/office/drawing/2014/main" id="{AC072517-72DC-0FB4-B547-4E06A7004F83}"/>
              </a:ext>
            </a:extLst>
          </p:cNvPr>
          <p:cNvGraphicFramePr>
            <a:graphicFrameLocks noChangeAspect="1"/>
          </p:cNvGraphicFramePr>
          <p:nvPr>
            <p:extLst>
              <p:ext uri="{D42A27DB-BD31-4B8C-83A1-F6EECF244321}">
                <p14:modId xmlns:p14="http://schemas.microsoft.com/office/powerpoint/2010/main" val="2526036694"/>
              </p:ext>
            </p:extLst>
          </p:nvPr>
        </p:nvGraphicFramePr>
        <p:xfrm>
          <a:off x="2033109" y="370345"/>
          <a:ext cx="8280000" cy="59142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2">
            <a:extLst>
              <a:ext uri="{FF2B5EF4-FFF2-40B4-BE49-F238E27FC236}">
                <a16:creationId xmlns:a16="http://schemas.microsoft.com/office/drawing/2014/main" id="{AB34F52C-E7AA-9DA9-E4C8-35CE42F2C23D}"/>
              </a:ext>
            </a:extLst>
          </p:cNvPr>
          <p:cNvGraphicFramePr>
            <a:graphicFrameLocks noChangeAspect="1"/>
          </p:cNvGraphicFramePr>
          <p:nvPr>
            <p:extLst>
              <p:ext uri="{D42A27DB-BD31-4B8C-83A1-F6EECF244321}">
                <p14:modId xmlns:p14="http://schemas.microsoft.com/office/powerpoint/2010/main" val="1909073941"/>
              </p:ext>
            </p:extLst>
          </p:nvPr>
        </p:nvGraphicFramePr>
        <p:xfrm>
          <a:off x="2033109" y="370345"/>
          <a:ext cx="8280000" cy="59142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3">
            <a:extLst>
              <a:ext uri="{FF2B5EF4-FFF2-40B4-BE49-F238E27FC236}">
                <a16:creationId xmlns:a16="http://schemas.microsoft.com/office/drawing/2014/main" id="{55E4836A-2B8D-C0D1-F9D5-C8FB862DE0E5}"/>
              </a:ext>
            </a:extLst>
          </p:cNvPr>
          <p:cNvGraphicFramePr>
            <a:graphicFrameLocks noChangeAspect="1"/>
          </p:cNvGraphicFramePr>
          <p:nvPr>
            <p:extLst>
              <p:ext uri="{D42A27DB-BD31-4B8C-83A1-F6EECF244321}">
                <p14:modId xmlns:p14="http://schemas.microsoft.com/office/powerpoint/2010/main" val="2443938810"/>
              </p:ext>
            </p:extLst>
          </p:nvPr>
        </p:nvGraphicFramePr>
        <p:xfrm>
          <a:off x="2033109" y="370345"/>
          <a:ext cx="8280000" cy="591428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4">
            <a:extLst>
              <a:ext uri="{FF2B5EF4-FFF2-40B4-BE49-F238E27FC236}">
                <a16:creationId xmlns:a16="http://schemas.microsoft.com/office/drawing/2014/main" id="{AA6DE5D5-9DAD-B1EE-E8E0-340064062DD1}"/>
              </a:ext>
            </a:extLst>
          </p:cNvPr>
          <p:cNvGraphicFramePr>
            <a:graphicFrameLocks noChangeAspect="1"/>
          </p:cNvGraphicFramePr>
          <p:nvPr>
            <p:extLst>
              <p:ext uri="{D42A27DB-BD31-4B8C-83A1-F6EECF244321}">
                <p14:modId xmlns:p14="http://schemas.microsoft.com/office/powerpoint/2010/main" val="3018772773"/>
              </p:ext>
            </p:extLst>
          </p:nvPr>
        </p:nvGraphicFramePr>
        <p:xfrm>
          <a:off x="2033109" y="370345"/>
          <a:ext cx="8280000" cy="59142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5">
            <a:extLst>
              <a:ext uri="{FF2B5EF4-FFF2-40B4-BE49-F238E27FC236}">
                <a16:creationId xmlns:a16="http://schemas.microsoft.com/office/drawing/2014/main" id="{5397E2FD-200D-CA59-B5B5-728FEB3FF18A}"/>
              </a:ext>
            </a:extLst>
          </p:cNvPr>
          <p:cNvGraphicFramePr>
            <a:graphicFrameLocks noChangeAspect="1"/>
          </p:cNvGraphicFramePr>
          <p:nvPr>
            <p:extLst>
              <p:ext uri="{D42A27DB-BD31-4B8C-83A1-F6EECF244321}">
                <p14:modId xmlns:p14="http://schemas.microsoft.com/office/powerpoint/2010/main" val="3794169043"/>
              </p:ext>
            </p:extLst>
          </p:nvPr>
        </p:nvGraphicFramePr>
        <p:xfrm>
          <a:off x="2033109" y="370345"/>
          <a:ext cx="8280000" cy="5914285"/>
        </p:xfrm>
        <a:graphic>
          <a:graphicData uri="http://schemas.openxmlformats.org/drawingml/2006/chart">
            <c:chart xmlns:c="http://schemas.openxmlformats.org/drawingml/2006/chart" xmlns:r="http://schemas.openxmlformats.org/officeDocument/2006/relationships" r:id="rId8"/>
          </a:graphicData>
        </a:graphic>
      </p:graphicFrame>
      <p:sp>
        <p:nvSpPr>
          <p:cNvPr id="17" name="Model1 Adjustments">
            <a:extLst>
              <a:ext uri="{FF2B5EF4-FFF2-40B4-BE49-F238E27FC236}">
                <a16:creationId xmlns:a16="http://schemas.microsoft.com/office/drawing/2014/main" id="{CAF68C9C-8990-AFDE-42F2-6DA3F4A57F50}"/>
              </a:ext>
            </a:extLst>
          </p:cNvPr>
          <p:cNvSpPr txBox="1"/>
          <p:nvPr/>
        </p:nvSpPr>
        <p:spPr>
          <a:xfrm>
            <a:off x="4994700" y="5348346"/>
            <a:ext cx="5111264" cy="230832"/>
          </a:xfrm>
          <a:prstGeom prst="rect">
            <a:avLst/>
          </a:prstGeom>
          <a:noFill/>
        </p:spPr>
        <p:txBody>
          <a:bodyPr wrap="square" rtlCol="0">
            <a:spAutoFit/>
          </a:bodyPr>
          <a:lstStyle/>
          <a:p>
            <a:pPr algn="r"/>
            <a:r>
              <a:rPr lang="en-GB" sz="900" i="1" dirty="0">
                <a:latin typeface="Lato" panose="020F0502020204030203" pitchFamily="34" charset="0"/>
                <a:cs typeface="Helvetica" panose="020B0604020202020204" pitchFamily="34" charset="0"/>
              </a:rPr>
              <a:t>Adjusted for: age*sex, paternal age, childhood trauma, cannabis use, parental psychosis</a:t>
            </a:r>
            <a:endParaRPr lang="en-US" sz="900" i="1" dirty="0">
              <a:latin typeface="Lato" panose="020F0502020204030203" pitchFamily="34" charset="0"/>
              <a:cs typeface="Helvetica" panose="020B0604020202020204" pitchFamily="34" charset="0"/>
            </a:endParaRPr>
          </a:p>
        </p:txBody>
      </p:sp>
      <p:sp>
        <p:nvSpPr>
          <p:cNvPr id="18" name="Model2 Adjustments">
            <a:extLst>
              <a:ext uri="{FF2B5EF4-FFF2-40B4-BE49-F238E27FC236}">
                <a16:creationId xmlns:a16="http://schemas.microsoft.com/office/drawing/2014/main" id="{A37487C0-6DD2-5E06-2F2B-C66166B5BC5A}"/>
              </a:ext>
            </a:extLst>
          </p:cNvPr>
          <p:cNvSpPr txBox="1"/>
          <p:nvPr/>
        </p:nvSpPr>
        <p:spPr>
          <a:xfrm>
            <a:off x="5055756" y="5529602"/>
            <a:ext cx="5050208" cy="230832"/>
          </a:xfrm>
          <a:prstGeom prst="rect">
            <a:avLst/>
          </a:prstGeom>
          <a:noFill/>
        </p:spPr>
        <p:txBody>
          <a:bodyPr wrap="square" rtlCol="0">
            <a:spAutoFit/>
          </a:bodyPr>
          <a:lstStyle/>
          <a:p>
            <a:pPr algn="r"/>
            <a:r>
              <a:rPr lang="en-GB" sz="900" i="1" dirty="0">
                <a:latin typeface="Lato" panose="020F0502020204030203" pitchFamily="34" charset="0"/>
                <a:cs typeface="Helvetica" panose="020B0604020202020204" pitchFamily="34" charset="0"/>
              </a:rPr>
              <a:t>Adjusted for: Model 1 + social disadvantage (education, parental SES, social isolation)</a:t>
            </a:r>
            <a:endParaRPr lang="en-US" sz="900" i="1" dirty="0">
              <a:latin typeface="Lato" panose="020F0502020204030203" pitchFamily="34" charset="0"/>
              <a:cs typeface="Helvetica" panose="020B0604020202020204" pitchFamily="34" charset="0"/>
            </a:endParaRPr>
          </a:p>
        </p:txBody>
      </p:sp>
      <p:sp>
        <p:nvSpPr>
          <p:cNvPr id="19" name="Model3 Adjustments">
            <a:extLst>
              <a:ext uri="{FF2B5EF4-FFF2-40B4-BE49-F238E27FC236}">
                <a16:creationId xmlns:a16="http://schemas.microsoft.com/office/drawing/2014/main" id="{3F17426A-DB9D-264B-C96D-34ADA0BA94A5}"/>
              </a:ext>
            </a:extLst>
          </p:cNvPr>
          <p:cNvSpPr txBox="1"/>
          <p:nvPr/>
        </p:nvSpPr>
        <p:spPr>
          <a:xfrm>
            <a:off x="6597681" y="5719124"/>
            <a:ext cx="3508284"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900" i="1" dirty="0">
                <a:latin typeface="Lato" panose="020F0502020204030203" pitchFamily="34" charset="0"/>
                <a:cs typeface="Helvetica" panose="020B0604020202020204" pitchFamily="34" charset="0"/>
              </a:rPr>
              <a:t>Adjusted for: Model 2 + linguistic distance</a:t>
            </a:r>
            <a:endParaRPr lang="en-US" sz="900" i="1" dirty="0">
              <a:latin typeface="Lato" panose="020F0502020204030203" pitchFamily="34" charset="0"/>
              <a:cs typeface="Helvetica" panose="020B0604020202020204" pitchFamily="34" charset="0"/>
            </a:endParaRPr>
          </a:p>
        </p:txBody>
      </p:sp>
      <p:sp>
        <p:nvSpPr>
          <p:cNvPr id="20" name="Model4 Adjustments">
            <a:extLst>
              <a:ext uri="{FF2B5EF4-FFF2-40B4-BE49-F238E27FC236}">
                <a16:creationId xmlns:a16="http://schemas.microsoft.com/office/drawing/2014/main" id="{6C7C6381-179C-ADBB-7E21-FE8B7973D872}"/>
              </a:ext>
            </a:extLst>
          </p:cNvPr>
          <p:cNvSpPr txBox="1"/>
          <p:nvPr/>
        </p:nvSpPr>
        <p:spPr>
          <a:xfrm>
            <a:off x="6753164" y="5930996"/>
            <a:ext cx="3352800"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900" i="1" dirty="0">
                <a:latin typeface="Lato" panose="020F0502020204030203" pitchFamily="34" charset="0"/>
                <a:cs typeface="Helvetica" panose="020B0604020202020204" pitchFamily="34" charset="0"/>
              </a:rPr>
              <a:t>Adjusted for: Model 3 + discrimination</a:t>
            </a:r>
            <a:endParaRPr lang="en-US" sz="900" i="1" dirty="0">
              <a:latin typeface="Lato" panose="020F0502020204030203" pitchFamily="34" charset="0"/>
              <a:cs typeface="Helvetica" panose="020B0604020202020204" pitchFamily="34" charset="0"/>
            </a:endParaRPr>
          </a:p>
        </p:txBody>
      </p:sp>
      <p:sp>
        <p:nvSpPr>
          <p:cNvPr id="1773" name="Frank attribution"/>
          <p:cNvSpPr/>
          <p:nvPr/>
        </p:nvSpPr>
        <p:spPr>
          <a:xfrm>
            <a:off x="950576" y="6602128"/>
            <a:ext cx="1936749" cy="215444"/>
          </a:xfrm>
          <a:prstGeom prst="rect">
            <a:avLst/>
          </a:prstGeom>
          <a:noFill/>
          <a:ln>
            <a:noFill/>
          </a:ln>
        </p:spPr>
        <p:txBody>
          <a:bodyPr spcFirstLastPara="1" wrap="square" lIns="91433" tIns="45700" rIns="91433" bIns="45700" anchor="t" anchorCtr="0">
            <a:noAutofit/>
          </a:bodyPr>
          <a:lstStyle/>
          <a:p>
            <a:r>
              <a:rPr lang="en-GB" sz="800" dirty="0">
                <a:solidFill>
                  <a:schemeClr val="bg1"/>
                </a:solidFill>
                <a:latin typeface="Corbel"/>
                <a:ea typeface="Corbel"/>
                <a:cs typeface="Corbel"/>
                <a:sym typeface="Corbel"/>
              </a:rPr>
              <a:t>Robert Frank / The Met Gilman Collection</a:t>
            </a:r>
            <a:endParaRPr sz="800" dirty="0">
              <a:solidFill>
                <a:schemeClr val="bg1"/>
              </a:solidFill>
              <a:latin typeface="Corbel"/>
              <a:ea typeface="Corbel"/>
              <a:cs typeface="Corbel"/>
              <a:sym typeface="Corbel"/>
            </a:endParaRPr>
          </a:p>
        </p:txBody>
      </p:sp>
      <p:sp>
        <p:nvSpPr>
          <p:cNvPr id="1774" name="Google Shape;1774;p224"/>
          <p:cNvSpPr txBox="1"/>
          <p:nvPr/>
        </p:nvSpPr>
        <p:spPr>
          <a:xfrm>
            <a:off x="2199573" y="5540172"/>
            <a:ext cx="2193564" cy="605382"/>
          </a:xfrm>
          <a:prstGeom prst="rect">
            <a:avLst/>
          </a:prstGeom>
          <a:solidFill>
            <a:srgbClr val="EC7C30"/>
          </a:solidFill>
          <a:ln w="9525" cap="flat" cmpd="sng">
            <a:solidFill>
              <a:schemeClr val="dk1"/>
            </a:solidFill>
            <a:prstDash val="solid"/>
            <a:round/>
            <a:headEnd type="none" w="sm" len="sm"/>
            <a:tailEnd type="none" w="sm" len="sm"/>
          </a:ln>
        </p:spPr>
        <p:txBody>
          <a:bodyPr spcFirstLastPara="1" wrap="square" lIns="91433" tIns="45700" rIns="91433" bIns="45700" anchor="t" anchorCtr="0">
            <a:spAutoFit/>
          </a:bodyPr>
          <a:lstStyle/>
          <a:p>
            <a:r>
              <a:rPr lang="en-GB" sz="1200" b="1" dirty="0">
                <a:solidFill>
                  <a:schemeClr val="dk1"/>
                </a:solidFill>
                <a:latin typeface="Lato" panose="020F0502020204030203" pitchFamily="34" charset="0"/>
                <a:ea typeface="Corbel"/>
                <a:cs typeface="Corbel"/>
                <a:sym typeface="Corbel"/>
              </a:rPr>
              <a:t>Patterns</a:t>
            </a:r>
            <a:r>
              <a:rPr lang="en-GB" sz="1067" b="1" dirty="0">
                <a:solidFill>
                  <a:schemeClr val="dk1"/>
                </a:solidFill>
                <a:latin typeface="Lato" panose="020F0502020204030203" pitchFamily="34" charset="0"/>
                <a:ea typeface="Corbel"/>
                <a:cs typeface="Corbel"/>
                <a:sym typeface="Corbel"/>
              </a:rPr>
              <a:t> independently observed in black, Asian, North African &amp; mixed ethnic groups</a:t>
            </a:r>
            <a:endParaRPr sz="1067" b="1" dirty="0">
              <a:solidFill>
                <a:schemeClr val="dk1"/>
              </a:solidFill>
              <a:latin typeface="Lato" panose="020F0502020204030203" pitchFamily="34" charset="0"/>
              <a:ea typeface="Corbel"/>
              <a:cs typeface="Corbel"/>
              <a:sym typeface="Corbel"/>
            </a:endParaRPr>
          </a:p>
        </p:txBody>
      </p:sp>
      <p:pic>
        <p:nvPicPr>
          <p:cNvPr id="2" name="Google Shape;1757;p223">
            <a:extLst>
              <a:ext uri="{FF2B5EF4-FFF2-40B4-BE49-F238E27FC236}">
                <a16:creationId xmlns:a16="http://schemas.microsoft.com/office/drawing/2014/main" id="{FECB7F39-0F2D-CAE8-5D4E-0CA1FA76E849}"/>
              </a:ext>
            </a:extLst>
          </p:cNvPr>
          <p:cNvPicPr preferRelativeResize="0">
            <a:picLocks noChangeAspect="1"/>
          </p:cNvPicPr>
          <p:nvPr/>
        </p:nvPicPr>
        <p:blipFill rotWithShape="1">
          <a:blip r:embed="rId9" cstate="hqprint">
            <a:alphaModFix/>
            <a:extLst>
              <a:ext uri="{28A0092B-C50C-407E-A947-70E740481C1C}">
                <a14:useLocalDpi xmlns:a14="http://schemas.microsoft.com/office/drawing/2010/main"/>
              </a:ext>
            </a:extLst>
          </a:blip>
          <a:srcRect t="15449" b="19498"/>
          <a:stretch/>
        </p:blipFill>
        <p:spPr>
          <a:xfrm>
            <a:off x="11241424" y="6397799"/>
            <a:ext cx="865909" cy="375535"/>
          </a:xfrm>
          <a:prstGeom prst="rect">
            <a:avLst/>
          </a:prstGeom>
          <a:noFill/>
          <a:ln>
            <a:noFill/>
          </a:ln>
          <a:effectLst>
            <a:outerShdw blurRad="100013" dist="19050" dir="5400000" algn="bl" rotWithShape="0">
              <a:srgbClr val="000000">
                <a:alpha val="50000"/>
              </a:srgbClr>
            </a:outerShdw>
          </a:effectLst>
        </p:spPr>
      </p:pic>
      <p:pic>
        <p:nvPicPr>
          <p:cNvPr id="3" name="Google Shape;1981;p238">
            <a:extLst>
              <a:ext uri="{FF2B5EF4-FFF2-40B4-BE49-F238E27FC236}">
                <a16:creationId xmlns:a16="http://schemas.microsoft.com/office/drawing/2014/main" id="{4B7C37D4-8F58-3F13-4B4D-690B306CDBAB}"/>
              </a:ext>
            </a:extLst>
          </p:cNvPr>
          <p:cNvPicPr preferRelativeResize="0"/>
          <p:nvPr/>
        </p:nvPicPr>
        <p:blipFill>
          <a:blip r:embed="rId10">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
        <p:nvSpPr>
          <p:cNvPr id="4" name="Google Shape;1568;p207">
            <a:extLst>
              <a:ext uri="{FF2B5EF4-FFF2-40B4-BE49-F238E27FC236}">
                <a16:creationId xmlns:a16="http://schemas.microsoft.com/office/drawing/2014/main" id="{CBA50F5E-6982-265F-1DE3-90BFCED2DE51}"/>
              </a:ext>
            </a:extLst>
          </p:cNvPr>
          <p:cNvSpPr txBox="1"/>
          <p:nvPr/>
        </p:nvSpPr>
        <p:spPr>
          <a:xfrm>
            <a:off x="7762880" y="6412732"/>
            <a:ext cx="3352800" cy="358110"/>
          </a:xfrm>
          <a:prstGeom prst="rect">
            <a:avLst/>
          </a:prstGeom>
          <a:solidFill>
            <a:srgbClr val="FFFFFF">
              <a:alpha val="50196"/>
            </a:srgbClr>
          </a:solidFill>
          <a:ln>
            <a:noFill/>
          </a:ln>
        </p:spPr>
        <p:txBody>
          <a:bodyPr spcFirstLastPara="1" wrap="square" lIns="121900" tIns="121900" rIns="121900" bIns="121900" anchor="t" anchorCtr="0">
            <a:noAutofit/>
          </a:bodyPr>
          <a:lstStyle/>
          <a:p>
            <a:pPr algn="r" defTabSz="1219170">
              <a:buClr>
                <a:srgbClr val="000000"/>
              </a:buClr>
              <a:defRPr/>
            </a:pPr>
            <a:r>
              <a:rPr lang="en-GB" sz="1000" b="1" kern="0" dirty="0">
                <a:solidFill>
                  <a:srgbClr val="000000"/>
                </a:solidFill>
                <a:latin typeface="Montserrat" pitchFamily="2" charset="0"/>
                <a:ea typeface="Roboto Th" pitchFamily="2" charset="0"/>
                <a:cs typeface="Roboto Serif Thin"/>
                <a:sym typeface="Roboto Serif Thin"/>
              </a:rPr>
              <a:t>Jongsma et al. (2021). Psychological Medicine</a:t>
            </a:r>
            <a:endParaRPr sz="1000" b="1" kern="0" dirty="0">
              <a:solidFill>
                <a:srgbClr val="000000"/>
              </a:solidFill>
              <a:latin typeface="Montserrat" pitchFamily="2" charset="0"/>
              <a:ea typeface="Roboto Th" pitchFamily="2" charset="0"/>
              <a:cs typeface="Roboto Serif Thin"/>
              <a:sym typeface="Roboto Serif Th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74"/>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Graphic spid="13" grpId="1">
        <p:bldAsOne/>
      </p:bldGraphic>
      <p:bldGraphic spid="14" grpId="0">
        <p:bldAsOne/>
      </p:bldGraphic>
      <p:bldGraphic spid="14" grpId="1">
        <p:bldAsOne/>
      </p:bldGraphic>
      <p:bldGraphic spid="15" grpId="0">
        <p:bldAsOne/>
      </p:bldGraphic>
      <p:bldGraphic spid="15" grpId="1">
        <p:bldAsOne/>
      </p:bldGraphic>
      <p:bldGraphic spid="16" grpId="0">
        <p:bldAsOne/>
      </p:bldGraphic>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pic>
        <p:nvPicPr>
          <p:cNvPr id="1793" name="Google Shape;1793;p226"/>
          <p:cNvPicPr preferRelativeResize="0"/>
          <p:nvPr/>
        </p:nvPicPr>
        <p:blipFill rotWithShape="1">
          <a:blip r:embed="rId3" cstate="hqprint">
            <a:alphaModFix/>
            <a:extLst>
              <a:ext uri="{28A0092B-C50C-407E-A947-70E740481C1C}">
                <a14:useLocalDpi xmlns:a14="http://schemas.microsoft.com/office/drawing/2010/main"/>
              </a:ext>
            </a:extLst>
          </a:blip>
          <a:srcRect t="15117" b="15117"/>
          <a:stretch/>
        </p:blipFill>
        <p:spPr>
          <a:xfrm>
            <a:off x="643400" y="1603503"/>
            <a:ext cx="3130824" cy="2730933"/>
          </a:xfrm>
          <a:prstGeom prst="rect">
            <a:avLst/>
          </a:prstGeom>
          <a:noFill/>
          <a:ln>
            <a:noFill/>
          </a:ln>
          <a:effectLst>
            <a:outerShdw blurRad="100013" dist="19050" dir="5400000" algn="bl" rotWithShape="0">
              <a:srgbClr val="000000">
                <a:alpha val="50000"/>
              </a:srgbClr>
            </a:outerShdw>
          </a:effectLst>
        </p:spPr>
      </p:pic>
      <p:pic>
        <p:nvPicPr>
          <p:cNvPr id="1794" name="Google Shape;1794;p226"/>
          <p:cNvPicPr preferRelativeResize="0"/>
          <p:nvPr/>
        </p:nvPicPr>
        <p:blipFill rotWithShape="1">
          <a:blip r:embed="rId4">
            <a:alphaModFix/>
          </a:blip>
          <a:srcRect l="5108" r="5108"/>
          <a:stretch/>
        </p:blipFill>
        <p:spPr>
          <a:xfrm>
            <a:off x="8383773" y="1603503"/>
            <a:ext cx="3130825" cy="2730933"/>
          </a:xfrm>
          <a:prstGeom prst="rect">
            <a:avLst/>
          </a:prstGeom>
          <a:noFill/>
          <a:ln>
            <a:noFill/>
          </a:ln>
          <a:effectLst>
            <a:outerShdw blurRad="100013" dist="19050" dir="5400000" algn="bl" rotWithShape="0">
              <a:srgbClr val="000000">
                <a:alpha val="50000"/>
              </a:srgbClr>
            </a:outerShdw>
          </a:effectLst>
        </p:spPr>
      </p:pic>
      <p:sp>
        <p:nvSpPr>
          <p:cNvPr id="1796" name="Google Shape;1796;p226" descr="detail_0"/>
          <p:cNvSpPr txBox="1">
            <a:spLocks noGrp="1"/>
          </p:cNvSpPr>
          <p:nvPr>
            <p:ph type="body" idx="1"/>
          </p:nvPr>
        </p:nvSpPr>
        <p:spPr>
          <a:xfrm>
            <a:off x="609667" y="4737800"/>
            <a:ext cx="3130800" cy="1779200"/>
          </a:xfrm>
          <a:prstGeom prst="rect">
            <a:avLst/>
          </a:prstGeom>
        </p:spPr>
        <p:txBody>
          <a:bodyPr spcFirstLastPara="1" vert="horz" wrap="square" lIns="121900" tIns="121900" rIns="121900" bIns="121900" rtlCol="0" anchor="t" anchorCtr="0">
            <a:noAutofit/>
          </a:bodyPr>
          <a:lstStyle/>
          <a:p>
            <a:pPr marL="0" indent="0">
              <a:lnSpc>
                <a:spcPct val="150000"/>
              </a:lnSpc>
              <a:spcAft>
                <a:spcPts val="1333"/>
              </a:spcAft>
              <a:buNone/>
            </a:pPr>
            <a:r>
              <a:rPr lang="en-GB" sz="1333" dirty="0">
                <a:latin typeface="Lato"/>
                <a:ea typeface="Lato"/>
                <a:cs typeface="Lato"/>
                <a:sym typeface="Lato"/>
              </a:rPr>
              <a:t>In the ABCD study (USA),  Black children experience more traumatic events, familial conflict &amp; material hardship than White children. </a:t>
            </a:r>
            <a:endParaRPr sz="1333" dirty="0">
              <a:latin typeface="Lato"/>
              <a:ea typeface="Lato"/>
              <a:cs typeface="Lato"/>
              <a:sym typeface="Lato"/>
            </a:endParaRPr>
          </a:p>
        </p:txBody>
      </p:sp>
      <p:sp>
        <p:nvSpPr>
          <p:cNvPr id="1798" name="Google Shape;1798;p226" descr="detail_1"/>
          <p:cNvSpPr txBox="1">
            <a:spLocks noGrp="1"/>
          </p:cNvSpPr>
          <p:nvPr>
            <p:ph type="body" idx="2"/>
          </p:nvPr>
        </p:nvSpPr>
        <p:spPr>
          <a:xfrm>
            <a:off x="4530636" y="4737800"/>
            <a:ext cx="3130800" cy="1779200"/>
          </a:xfrm>
          <a:prstGeom prst="rect">
            <a:avLst/>
          </a:prstGeom>
        </p:spPr>
        <p:txBody>
          <a:bodyPr spcFirstLastPara="1" vert="horz" wrap="square" lIns="121900" tIns="121900" rIns="121900" bIns="121900" rtlCol="0" anchor="t" anchorCtr="0">
            <a:noAutofit/>
          </a:bodyPr>
          <a:lstStyle/>
          <a:p>
            <a:pPr marL="0" indent="0">
              <a:lnSpc>
                <a:spcPct val="150000"/>
              </a:lnSpc>
              <a:spcAft>
                <a:spcPts val="1333"/>
              </a:spcAft>
              <a:buNone/>
            </a:pPr>
            <a:r>
              <a:rPr lang="en-GB" sz="1333" dirty="0">
                <a:latin typeface="Lato"/>
                <a:ea typeface="Lato"/>
                <a:cs typeface="Lato"/>
                <a:sym typeface="Lato"/>
              </a:rPr>
              <a:t>Lower brain volumes in Black children in key areas related to psychosis, including amygdala &amp; prefrontal cortex; latter partially mediated by childhood adversity.</a:t>
            </a:r>
            <a:endParaRPr sz="1333" dirty="0">
              <a:latin typeface="Lato"/>
              <a:ea typeface="Lato"/>
              <a:cs typeface="Lato"/>
              <a:sym typeface="Lato"/>
            </a:endParaRPr>
          </a:p>
        </p:txBody>
      </p:sp>
      <p:sp>
        <p:nvSpPr>
          <p:cNvPr id="1797" name="Google Shape;1797;p226" descr="header_0"/>
          <p:cNvSpPr txBox="1">
            <a:spLocks noGrp="1"/>
          </p:cNvSpPr>
          <p:nvPr>
            <p:ph type="subTitle" idx="3"/>
          </p:nvPr>
        </p:nvSpPr>
        <p:spPr>
          <a:xfrm>
            <a:off x="609667" y="4462656"/>
            <a:ext cx="3130800" cy="599600"/>
          </a:xfrm>
          <a:prstGeom prst="rect">
            <a:avLst/>
          </a:prstGeom>
        </p:spPr>
        <p:txBody>
          <a:bodyPr spcFirstLastPara="1" vert="horz" wrap="square" lIns="121900" tIns="121900" rIns="121900" bIns="121900" rtlCol="0" anchor="t" anchorCtr="0">
            <a:noAutofit/>
          </a:bodyPr>
          <a:lstStyle/>
          <a:p>
            <a:pPr marL="0" indent="0">
              <a:spcAft>
                <a:spcPts val="1600"/>
              </a:spcAft>
            </a:pPr>
            <a:r>
              <a:rPr lang="en-GB" sz="1600" dirty="0">
                <a:solidFill>
                  <a:schemeClr val="accent1"/>
                </a:solidFill>
              </a:rPr>
              <a:t>Beyond direct forms of racism</a:t>
            </a:r>
            <a:endParaRPr sz="1600" dirty="0">
              <a:solidFill>
                <a:schemeClr val="accent1"/>
              </a:solidFill>
            </a:endParaRPr>
          </a:p>
        </p:txBody>
      </p:sp>
      <p:sp>
        <p:nvSpPr>
          <p:cNvPr id="1799" name="Google Shape;1799;p226" descr="header_1"/>
          <p:cNvSpPr txBox="1">
            <a:spLocks noGrp="1"/>
          </p:cNvSpPr>
          <p:nvPr>
            <p:ph type="subTitle" idx="4"/>
          </p:nvPr>
        </p:nvSpPr>
        <p:spPr>
          <a:xfrm>
            <a:off x="4530636" y="4462656"/>
            <a:ext cx="3130800" cy="599600"/>
          </a:xfrm>
          <a:prstGeom prst="rect">
            <a:avLst/>
          </a:prstGeom>
        </p:spPr>
        <p:txBody>
          <a:bodyPr spcFirstLastPara="1" vert="horz" wrap="square" lIns="121900" tIns="121900" rIns="121900" bIns="121900" rtlCol="0" anchor="t" anchorCtr="0">
            <a:noAutofit/>
          </a:bodyPr>
          <a:lstStyle/>
          <a:p>
            <a:pPr marL="0" indent="0">
              <a:spcAft>
                <a:spcPts val="1600"/>
              </a:spcAft>
            </a:pPr>
            <a:r>
              <a:rPr lang="en-GB" sz="1600">
                <a:solidFill>
                  <a:schemeClr val="accent1"/>
                </a:solidFill>
              </a:rPr>
              <a:t>Brain Volume Disparities</a:t>
            </a:r>
            <a:endParaRPr sz="1600">
              <a:solidFill>
                <a:schemeClr val="accent1"/>
              </a:solidFill>
            </a:endParaRPr>
          </a:p>
        </p:txBody>
      </p:sp>
      <p:sp>
        <p:nvSpPr>
          <p:cNvPr id="1800" name="Google Shape;1800;p226" descr="detail_2"/>
          <p:cNvSpPr txBox="1">
            <a:spLocks noGrp="1"/>
          </p:cNvSpPr>
          <p:nvPr>
            <p:ph type="body" idx="4294967295"/>
          </p:nvPr>
        </p:nvSpPr>
        <p:spPr>
          <a:xfrm>
            <a:off x="8383772" y="4737100"/>
            <a:ext cx="3130549" cy="1780117"/>
          </a:xfrm>
          <a:prstGeom prst="rect">
            <a:avLst/>
          </a:prstGeom>
        </p:spPr>
        <p:txBody>
          <a:bodyPr spcFirstLastPara="1" vert="horz" wrap="square" lIns="121900" tIns="121900" rIns="121900" bIns="121900" rtlCol="0" anchor="t" anchorCtr="0">
            <a:noAutofit/>
          </a:bodyPr>
          <a:lstStyle/>
          <a:p>
            <a:pPr marL="0" indent="0">
              <a:lnSpc>
                <a:spcPct val="150000"/>
              </a:lnSpc>
              <a:spcBef>
                <a:spcPts val="0"/>
              </a:spcBef>
              <a:spcAft>
                <a:spcPts val="1333"/>
              </a:spcAft>
              <a:buNone/>
            </a:pPr>
            <a:r>
              <a:rPr lang="en-GB" sz="1333" dirty="0">
                <a:latin typeface="Lato"/>
                <a:ea typeface="Lato"/>
                <a:cs typeface="Lato"/>
                <a:sym typeface="Lato"/>
              </a:rPr>
              <a:t>Black and Hispanic children reported more psychotic-like experiences; partially explained by racial discrimination.</a:t>
            </a:r>
            <a:endParaRPr sz="1333" dirty="0">
              <a:latin typeface="Lato"/>
              <a:ea typeface="Lato"/>
              <a:cs typeface="Lato"/>
              <a:sym typeface="Lato"/>
            </a:endParaRPr>
          </a:p>
        </p:txBody>
      </p:sp>
      <p:sp>
        <p:nvSpPr>
          <p:cNvPr id="1801" name="Google Shape;1801;p226" descr="header_2"/>
          <p:cNvSpPr txBox="1">
            <a:spLocks noGrp="1"/>
          </p:cNvSpPr>
          <p:nvPr>
            <p:ph type="subTitle" idx="4294967295"/>
          </p:nvPr>
        </p:nvSpPr>
        <p:spPr>
          <a:xfrm>
            <a:off x="8383772" y="4461823"/>
            <a:ext cx="3130549" cy="601133"/>
          </a:xfrm>
          <a:prstGeom prst="rect">
            <a:avLst/>
          </a:prstGeom>
        </p:spPr>
        <p:txBody>
          <a:bodyPr spcFirstLastPara="1" vert="horz" wrap="square" lIns="121900" tIns="121900" rIns="121900" bIns="121900" rtlCol="0" anchor="t" anchorCtr="0">
            <a:noAutofit/>
          </a:bodyPr>
          <a:lstStyle/>
          <a:p>
            <a:pPr marL="0" indent="0">
              <a:lnSpc>
                <a:spcPct val="100000"/>
              </a:lnSpc>
              <a:spcBef>
                <a:spcPts val="0"/>
              </a:spcBef>
              <a:spcAft>
                <a:spcPts val="1600"/>
              </a:spcAft>
              <a:buNone/>
            </a:pPr>
            <a:r>
              <a:rPr lang="en-GB" sz="1600">
                <a:solidFill>
                  <a:schemeClr val="accent1"/>
                </a:solidFill>
              </a:rPr>
              <a:t>Psychotic-like Experiences</a:t>
            </a:r>
            <a:endParaRPr sz="1600">
              <a:solidFill>
                <a:schemeClr val="accent1"/>
              </a:solidFill>
            </a:endParaRPr>
          </a:p>
        </p:txBody>
      </p:sp>
      <p:sp>
        <p:nvSpPr>
          <p:cNvPr id="1803" name="Google Shape;1803;p226"/>
          <p:cNvSpPr txBox="1"/>
          <p:nvPr/>
        </p:nvSpPr>
        <p:spPr>
          <a:xfrm>
            <a:off x="8383772" y="5856096"/>
            <a:ext cx="3217200" cy="426000"/>
          </a:xfrm>
          <a:prstGeom prst="rect">
            <a:avLst/>
          </a:prstGeom>
          <a:noFill/>
          <a:ln>
            <a:noFill/>
          </a:ln>
        </p:spPr>
        <p:txBody>
          <a:bodyPr spcFirstLastPara="1" wrap="square" lIns="121900" tIns="121900" rIns="121900" bIns="121900" anchor="ctr" anchorCtr="0">
            <a:noAutofit/>
          </a:bodyPr>
          <a:lstStyle/>
          <a:p>
            <a:pPr algn="r"/>
            <a:r>
              <a:rPr lang="en-GB" sz="1100" dirty="0">
                <a:solidFill>
                  <a:schemeClr val="dk1"/>
                </a:solidFill>
                <a:latin typeface="Roboto Th" pitchFamily="2" charset="0"/>
                <a:ea typeface="Roboto Th" pitchFamily="2" charset="0"/>
                <a:cs typeface="Roboto Serif Thin"/>
                <a:sym typeface="Roboto Serif Thin"/>
              </a:rPr>
              <a:t>Karcher et al. 2021. </a:t>
            </a:r>
            <a:r>
              <a:rPr lang="en-GB" sz="1100" i="1" dirty="0">
                <a:solidFill>
                  <a:schemeClr val="dk1"/>
                </a:solidFill>
                <a:latin typeface="Roboto Th" pitchFamily="2" charset="0"/>
                <a:ea typeface="Roboto Th" pitchFamily="2" charset="0"/>
                <a:cs typeface="Roboto Serif Thin"/>
                <a:sym typeface="Roboto Serif Thin"/>
              </a:rPr>
              <a:t>JAACAP</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pic>
        <p:nvPicPr>
          <p:cNvPr id="1804" name="Google Shape;1804;p226"/>
          <p:cNvPicPr preferRelativeResize="0"/>
          <p:nvPr/>
        </p:nvPicPr>
        <p:blipFill rotWithShape="1">
          <a:blip r:embed="rId5">
            <a:alphaModFix/>
          </a:blip>
          <a:srcRect/>
          <a:stretch/>
        </p:blipFill>
        <p:spPr>
          <a:xfrm>
            <a:off x="4602468" y="1603503"/>
            <a:ext cx="2730933" cy="2730933"/>
          </a:xfrm>
          <a:prstGeom prst="rect">
            <a:avLst/>
          </a:prstGeom>
          <a:noFill/>
          <a:ln>
            <a:noFill/>
          </a:ln>
          <a:effectLst>
            <a:outerShdw blurRad="100013" dist="19050" dir="5400000" algn="bl" rotWithShape="0">
              <a:srgbClr val="000000">
                <a:alpha val="50000"/>
              </a:srgbClr>
            </a:outerShdw>
          </a:effectLst>
        </p:spPr>
      </p:pic>
      <p:sp>
        <p:nvSpPr>
          <p:cNvPr id="1805" name="Google Shape;1805;p226"/>
          <p:cNvSpPr txBox="1"/>
          <p:nvPr/>
        </p:nvSpPr>
        <p:spPr>
          <a:xfrm>
            <a:off x="4774967" y="6282096"/>
            <a:ext cx="3217200" cy="426000"/>
          </a:xfrm>
          <a:prstGeom prst="rect">
            <a:avLst/>
          </a:prstGeom>
          <a:noFill/>
          <a:ln>
            <a:noFill/>
          </a:ln>
        </p:spPr>
        <p:txBody>
          <a:bodyPr spcFirstLastPara="1" wrap="square" lIns="121900" tIns="121900" rIns="121900" bIns="121900" anchor="ctr" anchorCtr="0">
            <a:noAutofit/>
          </a:bodyPr>
          <a:lstStyle/>
          <a:p>
            <a:pPr algn="r"/>
            <a:r>
              <a:rPr lang="en-GB" sz="1100" dirty="0" err="1">
                <a:solidFill>
                  <a:schemeClr val="dk1"/>
                </a:solidFill>
                <a:latin typeface="Roboto Th" pitchFamily="2" charset="0"/>
                <a:ea typeface="Roboto Th" pitchFamily="2" charset="0"/>
                <a:cs typeface="Roboto Serif Thin"/>
                <a:sym typeface="Roboto Serif Thin"/>
              </a:rPr>
              <a:t>Dumornay</a:t>
            </a:r>
            <a:r>
              <a:rPr lang="en-GB" sz="1100" dirty="0">
                <a:solidFill>
                  <a:schemeClr val="dk1"/>
                </a:solidFill>
                <a:latin typeface="Roboto Th" pitchFamily="2" charset="0"/>
                <a:ea typeface="Roboto Th" pitchFamily="2" charset="0"/>
                <a:cs typeface="Roboto Serif Thin"/>
                <a:sym typeface="Roboto Serif Thin"/>
              </a:rPr>
              <a:t> et al. 2023. </a:t>
            </a:r>
            <a:r>
              <a:rPr lang="en-GB" sz="1100" i="1" dirty="0">
                <a:solidFill>
                  <a:schemeClr val="dk1"/>
                </a:solidFill>
                <a:latin typeface="Roboto Th" pitchFamily="2" charset="0"/>
                <a:ea typeface="Roboto Th" pitchFamily="2" charset="0"/>
                <a:cs typeface="Roboto Serif Thin"/>
                <a:sym typeface="Roboto Serif Thin"/>
              </a:rPr>
              <a:t>Am J </a:t>
            </a:r>
            <a:r>
              <a:rPr lang="en-GB" sz="1100" i="1" dirty="0" err="1">
                <a:solidFill>
                  <a:schemeClr val="dk1"/>
                </a:solidFill>
                <a:latin typeface="Roboto Th" pitchFamily="2" charset="0"/>
                <a:ea typeface="Roboto Th" pitchFamily="2" charset="0"/>
                <a:cs typeface="Roboto Serif Thin"/>
                <a:sym typeface="Roboto Serif Thin"/>
              </a:rPr>
              <a:t>Psychiatr</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sp>
        <p:nvSpPr>
          <p:cNvPr id="1806" name="Google Shape;1806;p226"/>
          <p:cNvSpPr txBox="1"/>
          <p:nvPr/>
        </p:nvSpPr>
        <p:spPr>
          <a:xfrm>
            <a:off x="795833" y="6282096"/>
            <a:ext cx="3217200" cy="426000"/>
          </a:xfrm>
          <a:prstGeom prst="rect">
            <a:avLst/>
          </a:prstGeom>
          <a:noFill/>
          <a:ln>
            <a:noFill/>
          </a:ln>
        </p:spPr>
        <p:txBody>
          <a:bodyPr spcFirstLastPara="1" wrap="square" lIns="121900" tIns="121900" rIns="121900" bIns="121900" anchor="ctr" anchorCtr="0">
            <a:noAutofit/>
          </a:bodyPr>
          <a:lstStyle/>
          <a:p>
            <a:pPr algn="r"/>
            <a:r>
              <a:rPr lang="en-GB" sz="1100" dirty="0" err="1">
                <a:solidFill>
                  <a:schemeClr val="dk1"/>
                </a:solidFill>
                <a:latin typeface="Roboto Th" pitchFamily="2" charset="0"/>
                <a:ea typeface="Roboto Th" pitchFamily="2" charset="0"/>
                <a:cs typeface="Roboto Serif Thin"/>
                <a:sym typeface="Roboto Serif Thin"/>
              </a:rPr>
              <a:t>Dumornay</a:t>
            </a:r>
            <a:r>
              <a:rPr lang="en-GB" sz="1100" dirty="0">
                <a:solidFill>
                  <a:schemeClr val="dk1"/>
                </a:solidFill>
                <a:latin typeface="Roboto Th" pitchFamily="2" charset="0"/>
                <a:ea typeface="Roboto Th" pitchFamily="2" charset="0"/>
                <a:cs typeface="Roboto Serif Thin"/>
                <a:sym typeface="Roboto Serif Thin"/>
              </a:rPr>
              <a:t> et al. 2023. </a:t>
            </a:r>
            <a:r>
              <a:rPr lang="en-GB" sz="1100" i="1" dirty="0">
                <a:solidFill>
                  <a:schemeClr val="dk1"/>
                </a:solidFill>
                <a:latin typeface="Roboto Th" pitchFamily="2" charset="0"/>
                <a:ea typeface="Roboto Th" pitchFamily="2" charset="0"/>
                <a:cs typeface="Roboto Serif Thin"/>
                <a:sym typeface="Roboto Serif Thin"/>
              </a:rPr>
              <a:t>Am J </a:t>
            </a:r>
            <a:r>
              <a:rPr lang="en-GB" sz="1100" i="1" dirty="0" err="1">
                <a:solidFill>
                  <a:schemeClr val="dk1"/>
                </a:solidFill>
                <a:latin typeface="Roboto Th" pitchFamily="2" charset="0"/>
                <a:ea typeface="Roboto Th" pitchFamily="2" charset="0"/>
                <a:cs typeface="Roboto Serif Thin"/>
                <a:sym typeface="Roboto Serif Thin"/>
              </a:rPr>
              <a:t>Psychiatr</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sp>
        <p:nvSpPr>
          <p:cNvPr id="12" name="Google Shape;1652;p216" descr="title">
            <a:extLst>
              <a:ext uri="{FF2B5EF4-FFF2-40B4-BE49-F238E27FC236}">
                <a16:creationId xmlns:a16="http://schemas.microsoft.com/office/drawing/2014/main" id="{350CE2B8-4816-6F71-60C9-F3713C13D38D}"/>
              </a:ext>
            </a:extLst>
          </p:cNvPr>
          <p:cNvSpPr txBox="1">
            <a:spLocks/>
          </p:cNvSpPr>
          <p:nvPr/>
        </p:nvSpPr>
        <p:spPr>
          <a:xfrm>
            <a:off x="523367" y="843433"/>
            <a:ext cx="10972800" cy="763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Hanken Grotesk"/>
              <a:buNone/>
              <a:defRPr sz="3300" b="1" i="0" u="none" strike="noStrike" cap="none">
                <a:solidFill>
                  <a:schemeClr val="dk1"/>
                </a:solidFill>
                <a:latin typeface="Hanken Grotesk"/>
                <a:ea typeface="Hanken Grotesk"/>
                <a:cs typeface="Hanken Grotesk"/>
                <a:sym typeface="Hanken Grotesk"/>
              </a:defRPr>
            </a:lvl1pPr>
            <a:lvl2pPr marR="0" lvl="1"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2pPr>
            <a:lvl3pPr marR="0" lvl="2"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3pPr>
            <a:lvl4pPr marR="0" lvl="3"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4pPr>
            <a:lvl5pPr marR="0" lvl="4"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5pPr>
            <a:lvl6pPr marR="0" lvl="5"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6pPr>
            <a:lvl7pPr marR="0" lvl="6"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7pPr>
            <a:lvl8pPr marR="0" lvl="7"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8pPr>
            <a:lvl9pPr marR="0" lvl="8" algn="l" rtl="0">
              <a:lnSpc>
                <a:spcPct val="100000"/>
              </a:lnSpc>
              <a:spcBef>
                <a:spcPts val="0"/>
              </a:spcBef>
              <a:spcAft>
                <a:spcPts val="0"/>
              </a:spcAft>
              <a:buClr>
                <a:srgbClr val="000000"/>
              </a:buClr>
              <a:buSzPts val="2800"/>
              <a:buFont typeface="Hanken Grotesk"/>
              <a:buNone/>
              <a:defRPr sz="1400" b="1" i="0" u="none" strike="noStrike" cap="none">
                <a:solidFill>
                  <a:srgbClr val="000000"/>
                </a:solidFill>
                <a:latin typeface="Hanken Grotesk"/>
                <a:ea typeface="Hanken Grotesk"/>
                <a:cs typeface="Hanken Grotesk"/>
                <a:sym typeface="Hanken Grotesk"/>
              </a:defRPr>
            </a:lvl9pPr>
          </a:lstStyle>
          <a:p>
            <a:pPr algn="l">
              <a:buSzPts val="990"/>
            </a:pPr>
            <a:r>
              <a:rPr lang="en-GB" sz="3200" dirty="0"/>
              <a:t>Structural racism &amp; psychosis</a:t>
            </a:r>
            <a:endParaRPr lang="en-GB" sz="2800" dirty="0"/>
          </a:p>
        </p:txBody>
      </p:sp>
      <p:pic>
        <p:nvPicPr>
          <p:cNvPr id="2" name="Google Shape;1981;p238">
            <a:extLst>
              <a:ext uri="{FF2B5EF4-FFF2-40B4-BE49-F238E27FC236}">
                <a16:creationId xmlns:a16="http://schemas.microsoft.com/office/drawing/2014/main" id="{99FE751C-685E-95F0-D794-1B595DBBD3E1}"/>
              </a:ext>
            </a:extLst>
          </p:cNvPr>
          <p:cNvPicPr preferRelativeResize="0"/>
          <p:nvPr/>
        </p:nvPicPr>
        <p:blipFill>
          <a:blip r:embed="rId6">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9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9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0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0">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 grpId="0" build="p"/>
      <p:bldP spid="1799" grpId="0" build="p"/>
      <p:bldP spid="1800" grpId="0" build="p"/>
      <p:bldP spid="1801" grpId="0" build="p"/>
      <p:bldP spid="1803" grpId="0"/>
      <p:bldP spid="18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8">
          <a:extLst>
            <a:ext uri="{FF2B5EF4-FFF2-40B4-BE49-F238E27FC236}">
              <a16:creationId xmlns:a16="http://schemas.microsoft.com/office/drawing/2014/main" id="{F60710D0-6D4C-35C9-660A-7D3FC83E1D1F}"/>
            </a:ext>
          </a:extLst>
        </p:cNvPr>
        <p:cNvGrpSpPr/>
        <p:nvPr/>
      </p:nvGrpSpPr>
      <p:grpSpPr>
        <a:xfrm>
          <a:off x="0" y="0"/>
          <a:ext cx="0" cy="0"/>
          <a:chOff x="0" y="0"/>
          <a:chExt cx="0" cy="0"/>
        </a:xfrm>
      </p:grpSpPr>
      <p:pic>
        <p:nvPicPr>
          <p:cNvPr id="4" name="Splice pic">
            <a:extLst>
              <a:ext uri="{FF2B5EF4-FFF2-40B4-BE49-F238E27FC236}">
                <a16:creationId xmlns:a16="http://schemas.microsoft.com/office/drawing/2014/main" id="{3AB1F74B-2D48-F7FF-DAE8-CFAE89412E5E}"/>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rcRect l="2041" r="2041"/>
          <a:stretch/>
        </p:blipFill>
        <p:spPr>
          <a:xfrm>
            <a:off x="0" y="-1124233"/>
            <a:ext cx="14576803" cy="10131433"/>
          </a:xfrm>
          <a:prstGeom prst="rect">
            <a:avLst/>
          </a:prstGeom>
        </p:spPr>
      </p:pic>
      <p:cxnSp>
        <p:nvCxnSpPr>
          <p:cNvPr id="1979" name="Google Shape;1979;p238">
            <a:extLst>
              <a:ext uri="{FF2B5EF4-FFF2-40B4-BE49-F238E27FC236}">
                <a16:creationId xmlns:a16="http://schemas.microsoft.com/office/drawing/2014/main" id="{9DF57DEC-26E6-77DC-BCAA-AD7B8372F9B8}"/>
              </a:ext>
            </a:extLst>
          </p:cNvPr>
          <p:cNvCxnSpPr/>
          <p:nvPr/>
        </p:nvCxnSpPr>
        <p:spPr>
          <a:xfrm>
            <a:off x="609600" y="3622800"/>
            <a:ext cx="4392000" cy="0"/>
          </a:xfrm>
          <a:prstGeom prst="straightConnector1">
            <a:avLst/>
          </a:prstGeom>
          <a:noFill/>
          <a:ln w="76200" cap="flat" cmpd="sng">
            <a:solidFill>
              <a:schemeClr val="accent1"/>
            </a:solidFill>
            <a:prstDash val="solid"/>
            <a:round/>
            <a:headEnd type="none" w="med" len="med"/>
            <a:tailEnd type="none" w="med" len="med"/>
          </a:ln>
        </p:spPr>
      </p:cxnSp>
      <p:sp>
        <p:nvSpPr>
          <p:cNvPr id="1980" name="Google Shape;1980;p238" descr="statement_0">
            <a:extLst>
              <a:ext uri="{FF2B5EF4-FFF2-40B4-BE49-F238E27FC236}">
                <a16:creationId xmlns:a16="http://schemas.microsoft.com/office/drawing/2014/main" id="{7B401E36-7D66-9CEB-3987-521A0CCE615B}"/>
              </a:ext>
            </a:extLst>
          </p:cNvPr>
          <p:cNvSpPr txBox="1">
            <a:spLocks noGrp="1"/>
          </p:cNvSpPr>
          <p:nvPr>
            <p:ph type="title"/>
          </p:nvPr>
        </p:nvSpPr>
        <p:spPr>
          <a:xfrm>
            <a:off x="1764000" y="721067"/>
            <a:ext cx="8478977" cy="2867600"/>
          </a:xfrm>
          <a:prstGeom prst="rect">
            <a:avLst/>
          </a:prstGeom>
        </p:spPr>
        <p:txBody>
          <a:bodyPr spcFirstLastPara="1" vert="horz" wrap="square" lIns="121900" tIns="121900" rIns="121900" bIns="121900" rtlCol="0" anchor="b" anchorCtr="0">
            <a:noAutofit/>
          </a:bodyPr>
          <a:lstStyle/>
          <a:p>
            <a:pPr algn="l">
              <a:buSzPts val="990"/>
            </a:pPr>
            <a:r>
              <a:rPr lang="en-US" sz="5333" b="1" dirty="0">
                <a:latin typeface="Hanken Grotesk" panose="020B0604020202020204" charset="0"/>
              </a:rPr>
              <a:t>Social capital, ethnicity &amp; psychosis.</a:t>
            </a:r>
            <a:endParaRPr lang="en-GB" sz="5333" b="1" dirty="0">
              <a:latin typeface="Hanken Grotesk" panose="020B0604020202020204" charset="0"/>
            </a:endParaRPr>
          </a:p>
        </p:txBody>
      </p:sp>
      <p:sp>
        <p:nvSpPr>
          <p:cNvPr id="2" name="TextBox 1">
            <a:extLst>
              <a:ext uri="{FF2B5EF4-FFF2-40B4-BE49-F238E27FC236}">
                <a16:creationId xmlns:a16="http://schemas.microsoft.com/office/drawing/2014/main" id="{1384F4AA-869A-BA1B-7B72-B97513E3F42D}"/>
              </a:ext>
            </a:extLst>
          </p:cNvPr>
          <p:cNvSpPr txBox="1"/>
          <p:nvPr/>
        </p:nvSpPr>
        <p:spPr>
          <a:xfrm>
            <a:off x="609600" y="2912778"/>
            <a:ext cx="540000" cy="540000"/>
          </a:xfrm>
          <a:prstGeom prst="rect">
            <a:avLst/>
          </a:prstGeom>
          <a:solidFill>
            <a:srgbClr val="E45221"/>
          </a:solidFill>
        </p:spPr>
        <p:txBody>
          <a:bodyPr wrap="square" rtlCol="0" anchor="ctr" anchorCtr="0">
            <a:spAutoFit/>
          </a:bodyPr>
          <a:lstStyle/>
          <a:p>
            <a:pPr algn="ctr"/>
            <a:r>
              <a:rPr lang="en-GB" sz="2600" b="1" dirty="0">
                <a:solidFill>
                  <a:schemeClr val="bg1"/>
                </a:solidFill>
                <a:latin typeface="Lato" panose="020F0502020204030203" pitchFamily="34" charset="0"/>
              </a:rPr>
              <a:t>2</a:t>
            </a:r>
          </a:p>
        </p:txBody>
      </p:sp>
      <p:pic>
        <p:nvPicPr>
          <p:cNvPr id="3" name="Google Shape;1981;p238">
            <a:extLst>
              <a:ext uri="{FF2B5EF4-FFF2-40B4-BE49-F238E27FC236}">
                <a16:creationId xmlns:a16="http://schemas.microsoft.com/office/drawing/2014/main" id="{9D7909D7-3345-5DD6-6458-E9A4E5157A9C}"/>
              </a:ext>
            </a:extLst>
          </p:cNvPr>
          <p:cNvPicPr preferRelativeResize="0"/>
          <p:nvPr/>
        </p:nvPicPr>
        <p:blipFill>
          <a:blip r:embed="rId4">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extLst>
      <p:ext uri="{BB962C8B-B14F-4D97-AF65-F5344CB8AC3E}">
        <p14:creationId xmlns:p14="http://schemas.microsoft.com/office/powerpoint/2010/main" val="135981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3">
          <a:extLst>
            <a:ext uri="{FF2B5EF4-FFF2-40B4-BE49-F238E27FC236}">
              <a16:creationId xmlns:a16="http://schemas.microsoft.com/office/drawing/2014/main" id="{5D07B4A3-4D9D-3E8C-8FA9-C7600613D8F7}"/>
            </a:ext>
          </a:extLst>
        </p:cNvPr>
        <p:cNvGrpSpPr/>
        <p:nvPr/>
      </p:nvGrpSpPr>
      <p:grpSpPr>
        <a:xfrm>
          <a:off x="0" y="0"/>
          <a:ext cx="0" cy="0"/>
          <a:chOff x="0" y="0"/>
          <a:chExt cx="0" cy="0"/>
        </a:xfrm>
      </p:grpSpPr>
      <p:pic>
        <p:nvPicPr>
          <p:cNvPr id="1562" name="Google Shape;1562;p207" descr="logo">
            <a:extLst>
              <a:ext uri="{FF2B5EF4-FFF2-40B4-BE49-F238E27FC236}">
                <a16:creationId xmlns:a16="http://schemas.microsoft.com/office/drawing/2014/main" id="{5EB7A323-6AD2-08AB-52CD-482308886170}"/>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84667" y="6519333"/>
            <a:ext cx="865909" cy="254000"/>
          </a:xfrm>
          <a:prstGeom prst="rect">
            <a:avLst/>
          </a:prstGeom>
          <a:noFill/>
          <a:ln>
            <a:noFill/>
          </a:ln>
        </p:spPr>
      </p:pic>
      <p:sp>
        <p:nvSpPr>
          <p:cNvPr id="4" name="Google Shape;1471;p200" descr="title">
            <a:extLst>
              <a:ext uri="{FF2B5EF4-FFF2-40B4-BE49-F238E27FC236}">
                <a16:creationId xmlns:a16="http://schemas.microsoft.com/office/drawing/2014/main" id="{A443EEB8-2E22-4BD5-E07A-525F63861FBC}"/>
              </a:ext>
            </a:extLst>
          </p:cNvPr>
          <p:cNvSpPr txBox="1">
            <a:spLocks/>
          </p:cNvSpPr>
          <p:nvPr/>
        </p:nvSpPr>
        <p:spPr>
          <a:xfrm>
            <a:off x="523367" y="843433"/>
            <a:ext cx="10528789" cy="763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defTabSz="1219170">
              <a:buClr>
                <a:srgbClr val="000000"/>
              </a:buClr>
              <a:buSzPts val="990"/>
              <a:defRPr/>
            </a:pPr>
            <a:r>
              <a:rPr lang="en-GB" sz="3333" b="1" kern="0" dirty="0">
                <a:solidFill>
                  <a:srgbClr val="000000"/>
                </a:solidFill>
                <a:latin typeface="Hanken Grotesk" panose="020B0604020202020204" charset="0"/>
              </a:rPr>
              <a:t>Neighbourhood social capital &amp; psychosis risk</a:t>
            </a:r>
            <a:endParaRPr lang="en-US" sz="3333" b="1" kern="0" dirty="0">
              <a:solidFill>
                <a:srgbClr val="000000"/>
              </a:solidFill>
              <a:latin typeface="Hanken Grotesk" panose="020B0604020202020204" charset="0"/>
            </a:endParaRPr>
          </a:p>
        </p:txBody>
      </p:sp>
      <p:sp>
        <p:nvSpPr>
          <p:cNvPr id="7" name="Subtitle" descr="header_0">
            <a:extLst>
              <a:ext uri="{FF2B5EF4-FFF2-40B4-BE49-F238E27FC236}">
                <a16:creationId xmlns:a16="http://schemas.microsoft.com/office/drawing/2014/main" id="{E869C6AD-D27A-C30E-AC9A-C87EF2991A23}"/>
              </a:ext>
            </a:extLst>
          </p:cNvPr>
          <p:cNvSpPr txBox="1">
            <a:spLocks/>
          </p:cNvSpPr>
          <p:nvPr/>
        </p:nvSpPr>
        <p:spPr>
          <a:xfrm>
            <a:off x="585532" y="1671333"/>
            <a:ext cx="4926117" cy="4516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10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1000"/>
              </a:spcBef>
              <a:spcAft>
                <a:spcPts val="100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0" indent="0" defTabSz="1219170">
              <a:spcBef>
                <a:spcPts val="667"/>
              </a:spcBef>
              <a:buClr>
                <a:srgbClr val="B6320D"/>
              </a:buClr>
              <a:buNone/>
              <a:defRPr/>
            </a:pPr>
            <a:r>
              <a:rPr lang="en-US" sz="1867" kern="0" dirty="0">
                <a:solidFill>
                  <a:srgbClr val="C00000"/>
                </a:solidFill>
                <a:latin typeface="Hanken Grotesk" panose="020B0604020202020204" charset="0"/>
              </a:rPr>
              <a:t>Key Insights from Chase </a:t>
            </a:r>
            <a:r>
              <a:rPr lang="en-US" sz="1867" i="1" kern="0" dirty="0">
                <a:solidFill>
                  <a:srgbClr val="C00000"/>
                </a:solidFill>
                <a:latin typeface="Hanken Grotesk" panose="020B0604020202020204" charset="0"/>
              </a:rPr>
              <a:t>et al. </a:t>
            </a:r>
            <a:r>
              <a:rPr lang="en-US" sz="1867" kern="0" dirty="0">
                <a:solidFill>
                  <a:srgbClr val="C00000"/>
                </a:solidFill>
                <a:latin typeface="Hanken Grotesk" panose="020B0604020202020204" charset="0"/>
              </a:rPr>
              <a:t>2025.</a:t>
            </a:r>
          </a:p>
        </p:txBody>
      </p:sp>
      <p:sp>
        <p:nvSpPr>
          <p:cNvPr id="8" name="Text box" descr="detail_0">
            <a:extLst>
              <a:ext uri="{FF2B5EF4-FFF2-40B4-BE49-F238E27FC236}">
                <a16:creationId xmlns:a16="http://schemas.microsoft.com/office/drawing/2014/main" id="{14E651EA-F022-F881-5494-3DA36A2C33FD}"/>
              </a:ext>
            </a:extLst>
          </p:cNvPr>
          <p:cNvSpPr txBox="1">
            <a:spLocks/>
          </p:cNvSpPr>
          <p:nvPr/>
        </p:nvSpPr>
        <p:spPr>
          <a:xfrm>
            <a:off x="517620" y="2187234"/>
            <a:ext cx="5917448" cy="45861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pPr marL="533387" indent="-304792" defTabSz="1219170">
              <a:lnSpc>
                <a:spcPct val="110000"/>
              </a:lnSpc>
              <a:spcBef>
                <a:spcPts val="667"/>
              </a:spcBef>
              <a:buClr>
                <a:srgbClr val="000000"/>
              </a:buClr>
              <a:buSzPts val="900"/>
              <a:buFont typeface="Lato"/>
              <a:buChar char="→"/>
              <a:defRPr/>
            </a:pPr>
            <a:r>
              <a:rPr lang="en-US" sz="1600" kern="0" dirty="0" err="1">
                <a:solidFill>
                  <a:srgbClr val="000000"/>
                </a:solidFill>
                <a:latin typeface="Lato"/>
                <a:ea typeface="Lato"/>
                <a:cs typeface="Lato"/>
                <a:sym typeface="Lato"/>
              </a:rPr>
              <a:t>Neighbourhood</a:t>
            </a:r>
            <a:r>
              <a:rPr lang="en-US" sz="1600" kern="0" dirty="0">
                <a:solidFill>
                  <a:srgbClr val="000000"/>
                </a:solidFill>
                <a:latin typeface="Lato"/>
                <a:ea typeface="Lato"/>
                <a:cs typeface="Lato"/>
                <a:sym typeface="Lato"/>
              </a:rPr>
              <a:t> social capital (trust in others) rated from population survey of 23.5k in Stockholm, Sweden in 2002</a:t>
            </a:r>
          </a:p>
          <a:p>
            <a:pPr marL="533387" indent="-304792" defTabSz="1219170">
              <a:lnSpc>
                <a:spcPct val="110000"/>
              </a:lnSpc>
              <a:spcBef>
                <a:spcPts val="1333"/>
              </a:spcBef>
              <a:buClr>
                <a:srgbClr val="000000"/>
              </a:buClr>
              <a:buSzPts val="900"/>
              <a:buFont typeface="Lato"/>
              <a:buChar char="→"/>
              <a:defRPr/>
            </a:pPr>
            <a:r>
              <a:rPr lang="en-US" sz="1600" kern="0" dirty="0">
                <a:solidFill>
                  <a:srgbClr val="000000"/>
                </a:solidFill>
                <a:latin typeface="Lato"/>
                <a:ea typeface="Lato"/>
                <a:cs typeface="Lato"/>
                <a:sym typeface="Lato"/>
              </a:rPr>
              <a:t>72% of respondents Swedish-born; migrants 50% less likely to have taken part in survey </a:t>
            </a:r>
          </a:p>
          <a:p>
            <a:pPr marL="533387" indent="-304792" defTabSz="1219170">
              <a:lnSpc>
                <a:spcPct val="110000"/>
              </a:lnSpc>
              <a:spcBef>
                <a:spcPts val="1333"/>
              </a:spcBef>
              <a:buClr>
                <a:srgbClr val="000000"/>
              </a:buClr>
              <a:buSzPts val="900"/>
              <a:buFont typeface="Lato"/>
              <a:buChar char="→"/>
              <a:defRPr/>
            </a:pPr>
            <a:r>
              <a:rPr lang="en-US" sz="1600" dirty="0">
                <a:solidFill>
                  <a:srgbClr val="000000"/>
                </a:solidFill>
                <a:latin typeface="Lato"/>
                <a:ea typeface="Lato"/>
                <a:cs typeface="Lato"/>
                <a:sym typeface="Lato"/>
              </a:rPr>
              <a:t>Therefore, social capital arguably measures how much Swedish-born population experience </a:t>
            </a:r>
            <a:r>
              <a:rPr lang="en-US" sz="1600" dirty="0" err="1">
                <a:solidFill>
                  <a:srgbClr val="000000"/>
                </a:solidFill>
                <a:latin typeface="Lato"/>
                <a:ea typeface="Lato"/>
                <a:cs typeface="Lato"/>
                <a:sym typeface="Lato"/>
              </a:rPr>
              <a:t>neighbourhood</a:t>
            </a:r>
            <a:r>
              <a:rPr lang="en-US" sz="1600" dirty="0">
                <a:solidFill>
                  <a:srgbClr val="000000"/>
                </a:solidFill>
                <a:latin typeface="Lato"/>
                <a:ea typeface="Lato"/>
                <a:cs typeface="Lato"/>
                <a:sym typeface="Lato"/>
              </a:rPr>
              <a:t> trust, not migrants</a:t>
            </a:r>
            <a:endParaRPr lang="en-US" sz="1600" kern="0" dirty="0">
              <a:solidFill>
                <a:srgbClr val="000000"/>
              </a:solidFill>
              <a:latin typeface="Lato"/>
              <a:ea typeface="Lato"/>
              <a:cs typeface="Lato"/>
              <a:sym typeface="Lato"/>
            </a:endParaRPr>
          </a:p>
          <a:p>
            <a:pPr marL="533387" indent="-304792" defTabSz="1219170">
              <a:lnSpc>
                <a:spcPct val="110000"/>
              </a:lnSpc>
              <a:spcBef>
                <a:spcPts val="1333"/>
              </a:spcBef>
              <a:buClr>
                <a:srgbClr val="000000"/>
              </a:buClr>
              <a:buSzPts val="900"/>
              <a:buFont typeface="Lato"/>
              <a:buChar char="→"/>
              <a:defRPr/>
            </a:pPr>
            <a:r>
              <a:rPr lang="en-US" sz="1600" kern="0" dirty="0">
                <a:solidFill>
                  <a:srgbClr val="000000"/>
                </a:solidFill>
                <a:latin typeface="Lato"/>
                <a:ea typeface="Lato"/>
                <a:cs typeface="Lato"/>
                <a:sym typeface="Lato"/>
              </a:rPr>
              <a:t>1.5m people in Stockholm followed from 2002-2016 for first episode of </a:t>
            </a:r>
            <a:r>
              <a:rPr lang="en-US" sz="1600" dirty="0">
                <a:solidFill>
                  <a:srgbClr val="000000"/>
                </a:solidFill>
                <a:latin typeface="Lato"/>
                <a:ea typeface="Lato"/>
                <a:cs typeface="Lato"/>
                <a:sym typeface="Lato"/>
              </a:rPr>
              <a:t>non-affective psychoses</a:t>
            </a:r>
          </a:p>
          <a:p>
            <a:pPr marL="533387" indent="-304792" defTabSz="1219170">
              <a:lnSpc>
                <a:spcPct val="110000"/>
              </a:lnSpc>
              <a:spcBef>
                <a:spcPts val="1333"/>
              </a:spcBef>
              <a:buClr>
                <a:srgbClr val="000000"/>
              </a:buClr>
              <a:buSzPts val="900"/>
              <a:buFont typeface="Lato"/>
              <a:buChar char="→"/>
              <a:defRPr/>
            </a:pPr>
            <a:r>
              <a:rPr lang="en-US" sz="1600" dirty="0">
                <a:solidFill>
                  <a:srgbClr val="000000"/>
                </a:solidFill>
                <a:latin typeface="Lato"/>
                <a:ea typeface="Lato"/>
                <a:cs typeface="Lato"/>
                <a:sym typeface="Lato"/>
              </a:rPr>
              <a:t>Statistics: Multilevel Cox proportional hazards models with t</a:t>
            </a:r>
            <a:r>
              <a:rPr lang="en-US" sz="1600" kern="0" dirty="0">
                <a:solidFill>
                  <a:srgbClr val="000000"/>
                </a:solidFill>
                <a:latin typeface="Lato"/>
                <a:ea typeface="Lato"/>
                <a:cs typeface="Lato"/>
                <a:sym typeface="Lato"/>
              </a:rPr>
              <a:t>ime-varying covariates including deprivation, population density. Time-fixed measures: age, sex, income, parental history of SMI, parental region-of-origin</a:t>
            </a:r>
          </a:p>
        </p:txBody>
      </p:sp>
      <p:pic>
        <p:nvPicPr>
          <p:cNvPr id="2" name="Picture 1">
            <a:extLst>
              <a:ext uri="{FF2B5EF4-FFF2-40B4-BE49-F238E27FC236}">
                <a16:creationId xmlns:a16="http://schemas.microsoft.com/office/drawing/2014/main" id="{E8CBC0DA-72B1-847A-3921-879188C33D0A}"/>
              </a:ext>
            </a:extLst>
          </p:cNvPr>
          <p:cNvPicPr>
            <a:picLocks noChangeAspect="1"/>
          </p:cNvPicPr>
          <p:nvPr/>
        </p:nvPicPr>
        <p:blipFill>
          <a:blip r:embed="rId4"/>
          <a:srcRect l="66894"/>
          <a:stretch/>
        </p:blipFill>
        <p:spPr>
          <a:xfrm>
            <a:off x="9885598" y="1775725"/>
            <a:ext cx="2095843" cy="4351154"/>
          </a:xfrm>
          <a:prstGeom prst="rect">
            <a:avLst/>
          </a:prstGeom>
        </p:spPr>
      </p:pic>
      <p:pic>
        <p:nvPicPr>
          <p:cNvPr id="3" name="Picture 2">
            <a:extLst>
              <a:ext uri="{FF2B5EF4-FFF2-40B4-BE49-F238E27FC236}">
                <a16:creationId xmlns:a16="http://schemas.microsoft.com/office/drawing/2014/main" id="{31C2ABA9-E8CF-2F96-055B-E333A5FD6B37}"/>
              </a:ext>
            </a:extLst>
          </p:cNvPr>
          <p:cNvPicPr>
            <a:picLocks noChangeAspect="1"/>
          </p:cNvPicPr>
          <p:nvPr/>
        </p:nvPicPr>
        <p:blipFill>
          <a:blip r:embed="rId5"/>
          <a:stretch>
            <a:fillRect/>
          </a:stretch>
        </p:blipFill>
        <p:spPr>
          <a:xfrm>
            <a:off x="6526403" y="1775725"/>
            <a:ext cx="3267860" cy="4383633"/>
          </a:xfrm>
          <a:prstGeom prst="rect">
            <a:avLst/>
          </a:prstGeom>
        </p:spPr>
      </p:pic>
      <p:sp>
        <p:nvSpPr>
          <p:cNvPr id="6" name="Google Shape;1568;p207">
            <a:extLst>
              <a:ext uri="{FF2B5EF4-FFF2-40B4-BE49-F238E27FC236}">
                <a16:creationId xmlns:a16="http://schemas.microsoft.com/office/drawing/2014/main" id="{3EBBF3C7-0964-26F3-CE31-098277072CD2}"/>
              </a:ext>
            </a:extLst>
          </p:cNvPr>
          <p:cNvSpPr txBox="1"/>
          <p:nvPr/>
        </p:nvSpPr>
        <p:spPr>
          <a:xfrm>
            <a:off x="8774607" y="6428333"/>
            <a:ext cx="3200967" cy="358110"/>
          </a:xfrm>
          <a:prstGeom prst="rect">
            <a:avLst/>
          </a:prstGeom>
          <a:solidFill>
            <a:srgbClr val="FFFFFF">
              <a:alpha val="50196"/>
            </a:srgbClr>
          </a:solidFill>
          <a:ln>
            <a:noFill/>
          </a:ln>
        </p:spPr>
        <p:txBody>
          <a:bodyPr spcFirstLastPara="1" wrap="square" lIns="121900" tIns="121900" rIns="121900" bIns="121900" anchor="t" anchorCtr="0">
            <a:noAutofit/>
          </a:bodyPr>
          <a:lstStyle/>
          <a:p>
            <a:pPr algn="r" defTabSz="1219170">
              <a:buClr>
                <a:srgbClr val="000000"/>
              </a:buClr>
              <a:defRPr/>
            </a:pPr>
            <a:r>
              <a:rPr lang="en-GB" sz="1000" b="1" kern="0" dirty="0">
                <a:solidFill>
                  <a:srgbClr val="000000"/>
                </a:solidFill>
                <a:latin typeface="Montserrat" pitchFamily="2" charset="0"/>
                <a:ea typeface="Roboto Th" pitchFamily="2" charset="0"/>
                <a:cs typeface="Roboto Serif Thin"/>
                <a:sym typeface="Roboto Serif Thin"/>
              </a:rPr>
              <a:t>Chase et al. (2025). Nature Mental Health</a:t>
            </a:r>
            <a:endParaRPr sz="1000" b="1" kern="0" dirty="0">
              <a:solidFill>
                <a:srgbClr val="000000"/>
              </a:solidFill>
              <a:latin typeface="Montserrat" pitchFamily="2" charset="0"/>
              <a:ea typeface="Roboto Th" pitchFamily="2" charset="0"/>
              <a:cs typeface="Roboto Serif Thin"/>
              <a:sym typeface="Roboto Serif Thin"/>
            </a:endParaRPr>
          </a:p>
        </p:txBody>
      </p:sp>
    </p:spTree>
    <p:extLst>
      <p:ext uri="{BB962C8B-B14F-4D97-AF65-F5344CB8AC3E}">
        <p14:creationId xmlns:p14="http://schemas.microsoft.com/office/powerpoint/2010/main" val="189244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3">
          <a:extLst>
            <a:ext uri="{FF2B5EF4-FFF2-40B4-BE49-F238E27FC236}">
              <a16:creationId xmlns:a16="http://schemas.microsoft.com/office/drawing/2014/main" id="{ED29D090-4255-8AB6-8695-23B2E0FA7878}"/>
            </a:ext>
          </a:extLst>
        </p:cNvPr>
        <p:cNvGrpSpPr/>
        <p:nvPr/>
      </p:nvGrpSpPr>
      <p:grpSpPr>
        <a:xfrm>
          <a:off x="0" y="0"/>
          <a:ext cx="0" cy="0"/>
          <a:chOff x="0" y="0"/>
          <a:chExt cx="0" cy="0"/>
        </a:xfrm>
      </p:grpSpPr>
      <p:sp>
        <p:nvSpPr>
          <p:cNvPr id="4" name="Google Shape;1471;p200" descr="title">
            <a:extLst>
              <a:ext uri="{FF2B5EF4-FFF2-40B4-BE49-F238E27FC236}">
                <a16:creationId xmlns:a16="http://schemas.microsoft.com/office/drawing/2014/main" id="{17D5EE9A-A101-FAD9-4E01-E67DAFC3D033}"/>
              </a:ext>
            </a:extLst>
          </p:cNvPr>
          <p:cNvSpPr txBox="1">
            <a:spLocks/>
          </p:cNvSpPr>
          <p:nvPr/>
        </p:nvSpPr>
        <p:spPr>
          <a:xfrm>
            <a:off x="523367" y="843433"/>
            <a:ext cx="10528789" cy="763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l" defTabSz="1219170">
              <a:buClr>
                <a:srgbClr val="000000"/>
              </a:buClr>
              <a:buSzPts val="990"/>
              <a:defRPr/>
            </a:pPr>
            <a:r>
              <a:rPr lang="en-GB" sz="3333" b="1" kern="0" dirty="0">
                <a:solidFill>
                  <a:srgbClr val="000000"/>
                </a:solidFill>
                <a:latin typeface="Hanken Grotesk" panose="020B0604020202020204" charset="0"/>
              </a:rPr>
              <a:t>Neighbourhood social capital &amp; psychosis risk</a:t>
            </a:r>
            <a:endParaRPr lang="en-US" sz="3333" b="1" kern="0" dirty="0">
              <a:solidFill>
                <a:srgbClr val="000000"/>
              </a:solidFill>
              <a:latin typeface="Hanken Grotesk" panose="020B0604020202020204" charset="0"/>
            </a:endParaRPr>
          </a:p>
        </p:txBody>
      </p:sp>
      <p:sp>
        <p:nvSpPr>
          <p:cNvPr id="7" name="Subtitle" descr="header_0">
            <a:extLst>
              <a:ext uri="{FF2B5EF4-FFF2-40B4-BE49-F238E27FC236}">
                <a16:creationId xmlns:a16="http://schemas.microsoft.com/office/drawing/2014/main" id="{F7D7FBEB-72A4-8439-6BDE-F277EFAAE0DB}"/>
              </a:ext>
            </a:extLst>
          </p:cNvPr>
          <p:cNvSpPr txBox="1">
            <a:spLocks/>
          </p:cNvSpPr>
          <p:nvPr/>
        </p:nvSpPr>
        <p:spPr>
          <a:xfrm>
            <a:off x="585532" y="1671333"/>
            <a:ext cx="4926117" cy="4516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1000"/>
              </a:spcBef>
              <a:spcAft>
                <a:spcPts val="0"/>
              </a:spcAft>
              <a:buClr>
                <a:schemeClr val="accent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1000"/>
              </a:spcBef>
              <a:spcAft>
                <a:spcPts val="100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0" indent="0" defTabSz="1219170">
              <a:spcBef>
                <a:spcPts val="667"/>
              </a:spcBef>
              <a:buClr>
                <a:srgbClr val="B6320D"/>
              </a:buClr>
              <a:buNone/>
              <a:defRPr/>
            </a:pPr>
            <a:r>
              <a:rPr lang="en-US" sz="1867" kern="0" dirty="0">
                <a:solidFill>
                  <a:srgbClr val="C00000"/>
                </a:solidFill>
                <a:latin typeface="Hanken Grotesk" panose="020B0604020202020204" charset="0"/>
              </a:rPr>
              <a:t>Key Insights from Chase </a:t>
            </a:r>
            <a:r>
              <a:rPr lang="en-US" sz="1867" i="1" kern="0" dirty="0">
                <a:solidFill>
                  <a:srgbClr val="C00000"/>
                </a:solidFill>
                <a:latin typeface="Hanken Grotesk" panose="020B0604020202020204" charset="0"/>
              </a:rPr>
              <a:t>et al. </a:t>
            </a:r>
            <a:r>
              <a:rPr lang="en-US" sz="1867" kern="0" dirty="0">
                <a:solidFill>
                  <a:srgbClr val="C00000"/>
                </a:solidFill>
                <a:latin typeface="Hanken Grotesk" panose="020B0604020202020204" charset="0"/>
              </a:rPr>
              <a:t>2025.</a:t>
            </a:r>
          </a:p>
        </p:txBody>
      </p:sp>
      <p:sp>
        <p:nvSpPr>
          <p:cNvPr id="8" name="Text box" descr="detail_0">
            <a:extLst>
              <a:ext uri="{FF2B5EF4-FFF2-40B4-BE49-F238E27FC236}">
                <a16:creationId xmlns:a16="http://schemas.microsoft.com/office/drawing/2014/main" id="{FEEFBA2B-703E-63D6-47E3-3E9E7A989477}"/>
              </a:ext>
            </a:extLst>
          </p:cNvPr>
          <p:cNvSpPr txBox="1">
            <a:spLocks/>
          </p:cNvSpPr>
          <p:nvPr/>
        </p:nvSpPr>
        <p:spPr>
          <a:xfrm>
            <a:off x="517620" y="2187234"/>
            <a:ext cx="5917448" cy="45861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pPr marL="533387" indent="-304792" defTabSz="1219170">
              <a:lnSpc>
                <a:spcPct val="110000"/>
              </a:lnSpc>
              <a:spcBef>
                <a:spcPts val="1333"/>
              </a:spcBef>
              <a:buClr>
                <a:srgbClr val="000000"/>
              </a:buClr>
              <a:buSzPts val="900"/>
              <a:buFont typeface="Lato"/>
              <a:buChar char="→"/>
              <a:defRPr/>
            </a:pPr>
            <a:r>
              <a:rPr lang="en-US" sz="1600" dirty="0">
                <a:solidFill>
                  <a:srgbClr val="000000"/>
                </a:solidFill>
                <a:latin typeface="Lato"/>
                <a:ea typeface="Lato"/>
                <a:cs typeface="Lato"/>
                <a:sym typeface="Lato"/>
              </a:rPr>
              <a:t>7,291 first non-affective </a:t>
            </a:r>
            <a:r>
              <a:rPr lang="en-US" sz="1600">
                <a:solidFill>
                  <a:srgbClr val="000000"/>
                </a:solidFill>
                <a:latin typeface="Lato"/>
                <a:ea typeface="Lato"/>
                <a:cs typeface="Lato"/>
                <a:sym typeface="Lato"/>
              </a:rPr>
              <a:t>psychosis cases in </a:t>
            </a:r>
            <a:r>
              <a:rPr lang="en-US" sz="1600" dirty="0">
                <a:solidFill>
                  <a:srgbClr val="000000"/>
                </a:solidFill>
                <a:latin typeface="Lato"/>
                <a:ea typeface="Lato"/>
                <a:cs typeface="Lato"/>
                <a:sym typeface="Lato"/>
              </a:rPr>
              <a:t>Stockholm County, 2002-16 over 14m person-years of risk</a:t>
            </a:r>
          </a:p>
          <a:p>
            <a:pPr marL="533387" indent="-304792" defTabSz="1219170">
              <a:lnSpc>
                <a:spcPct val="110000"/>
              </a:lnSpc>
              <a:spcBef>
                <a:spcPts val="1333"/>
              </a:spcBef>
              <a:buClr>
                <a:srgbClr val="000000"/>
              </a:buClr>
              <a:buSzPts val="900"/>
              <a:buFont typeface="Lato"/>
              <a:buChar char="→"/>
              <a:defRPr/>
            </a:pPr>
            <a:r>
              <a:rPr lang="en-US" sz="1600" dirty="0">
                <a:solidFill>
                  <a:srgbClr val="000000"/>
                </a:solidFill>
                <a:latin typeface="Lato"/>
                <a:ea typeface="Lato"/>
                <a:cs typeface="Lato"/>
                <a:sym typeface="Lato"/>
              </a:rPr>
              <a:t>Greater social capital in 2002 associated with reduced incidence rates of non-affective psychotic disorders for Swedish-born &amp; other European migrants</a:t>
            </a:r>
          </a:p>
          <a:p>
            <a:pPr marL="533387" indent="-304792" defTabSz="1219170">
              <a:lnSpc>
                <a:spcPct val="110000"/>
              </a:lnSpc>
              <a:spcBef>
                <a:spcPts val="1333"/>
              </a:spcBef>
              <a:buClr>
                <a:srgbClr val="000000"/>
              </a:buClr>
              <a:buSzPts val="900"/>
              <a:buFont typeface="Lato"/>
              <a:buChar char="→"/>
              <a:defRPr/>
            </a:pPr>
            <a:r>
              <a:rPr lang="en-US" sz="1600" dirty="0">
                <a:solidFill>
                  <a:srgbClr val="000000"/>
                </a:solidFill>
                <a:latin typeface="Lato"/>
                <a:ea typeface="Lato"/>
                <a:cs typeface="Lato"/>
                <a:sym typeface="Lato"/>
              </a:rPr>
              <a:t>But, associated with increased incidence for some migrants </a:t>
            </a:r>
          </a:p>
          <a:p>
            <a:pPr marL="533387" indent="-304792" defTabSz="1219170">
              <a:lnSpc>
                <a:spcPct val="110000"/>
              </a:lnSpc>
              <a:spcBef>
                <a:spcPts val="1333"/>
              </a:spcBef>
              <a:buClr>
                <a:srgbClr val="000000"/>
              </a:buClr>
              <a:buSzPts val="900"/>
              <a:buFont typeface="Lato"/>
              <a:buChar char="→"/>
              <a:defRPr/>
            </a:pPr>
            <a:r>
              <a:rPr lang="en-US" sz="1600" kern="0" dirty="0">
                <a:solidFill>
                  <a:srgbClr val="000000"/>
                </a:solidFill>
                <a:latin typeface="Lato"/>
                <a:ea typeface="Lato"/>
                <a:cs typeface="Lato"/>
                <a:sym typeface="Lato"/>
              </a:rPr>
              <a:t>Similar patterns found for non-psychotic bipolar disorder</a:t>
            </a:r>
          </a:p>
          <a:p>
            <a:pPr marL="533387" indent="-304792" defTabSz="1219170">
              <a:lnSpc>
                <a:spcPct val="110000"/>
              </a:lnSpc>
              <a:spcBef>
                <a:spcPts val="1333"/>
              </a:spcBef>
              <a:buClr>
                <a:srgbClr val="000000"/>
              </a:buClr>
              <a:buSzPts val="900"/>
              <a:buFont typeface="Lato"/>
              <a:buChar char="→"/>
              <a:defRPr/>
            </a:pPr>
            <a:r>
              <a:rPr lang="en-US" sz="1600" kern="0" dirty="0">
                <a:solidFill>
                  <a:srgbClr val="000000"/>
                </a:solidFill>
                <a:latin typeface="Lato"/>
                <a:ea typeface="Lato"/>
                <a:cs typeface="Lato"/>
                <a:sym typeface="Lato"/>
              </a:rPr>
              <a:t>Suggests social capital can be both protective &amp; harmful</a:t>
            </a:r>
          </a:p>
          <a:p>
            <a:pPr marL="533387" indent="-304792" defTabSz="1219170">
              <a:lnSpc>
                <a:spcPct val="110000"/>
              </a:lnSpc>
              <a:spcBef>
                <a:spcPts val="1333"/>
              </a:spcBef>
              <a:buClr>
                <a:srgbClr val="000000"/>
              </a:buClr>
              <a:buSzPts val="900"/>
              <a:buFont typeface="Lato"/>
              <a:buChar char="→"/>
              <a:defRPr/>
            </a:pPr>
            <a:r>
              <a:rPr lang="en-US" sz="1600" kern="0" dirty="0">
                <a:solidFill>
                  <a:srgbClr val="000000"/>
                </a:solidFill>
                <a:latin typeface="Lato"/>
                <a:ea typeface="Lato"/>
                <a:cs typeface="Lato"/>
                <a:sym typeface="Lato"/>
              </a:rPr>
              <a:t>Results remained using an instrumental variable approach (a method for potentially allowing stronger causal conclusions)</a:t>
            </a:r>
          </a:p>
        </p:txBody>
      </p:sp>
      <p:sp>
        <p:nvSpPr>
          <p:cNvPr id="16" name="Google Shape;1568;p207">
            <a:extLst>
              <a:ext uri="{FF2B5EF4-FFF2-40B4-BE49-F238E27FC236}">
                <a16:creationId xmlns:a16="http://schemas.microsoft.com/office/drawing/2014/main" id="{D8C3DCF3-75DC-464D-999C-A8B3E1B1A6B6}"/>
              </a:ext>
            </a:extLst>
          </p:cNvPr>
          <p:cNvSpPr txBox="1"/>
          <p:nvPr/>
        </p:nvSpPr>
        <p:spPr>
          <a:xfrm>
            <a:off x="8774607" y="6428333"/>
            <a:ext cx="3200967" cy="358110"/>
          </a:xfrm>
          <a:prstGeom prst="rect">
            <a:avLst/>
          </a:prstGeom>
          <a:solidFill>
            <a:srgbClr val="FFFFFF">
              <a:alpha val="50196"/>
            </a:srgbClr>
          </a:solidFill>
          <a:ln>
            <a:noFill/>
          </a:ln>
        </p:spPr>
        <p:txBody>
          <a:bodyPr spcFirstLastPara="1" wrap="square" lIns="121900" tIns="121900" rIns="121900" bIns="121900" anchor="t" anchorCtr="0">
            <a:noAutofit/>
          </a:bodyPr>
          <a:lstStyle/>
          <a:p>
            <a:pPr algn="r" defTabSz="1219170">
              <a:buClr>
                <a:srgbClr val="000000"/>
              </a:buClr>
              <a:defRPr/>
            </a:pPr>
            <a:r>
              <a:rPr lang="en-GB" sz="1000" b="1" kern="0" dirty="0">
                <a:solidFill>
                  <a:srgbClr val="000000"/>
                </a:solidFill>
                <a:latin typeface="Montserrat" pitchFamily="2" charset="0"/>
                <a:ea typeface="Roboto Th" pitchFamily="2" charset="0"/>
                <a:cs typeface="Roboto Serif Thin"/>
                <a:sym typeface="Roboto Serif Thin"/>
              </a:rPr>
              <a:t>Chase et al. (2025). Nature Mental Health</a:t>
            </a:r>
            <a:endParaRPr sz="1000" b="1" kern="0" dirty="0">
              <a:solidFill>
                <a:srgbClr val="000000"/>
              </a:solidFill>
              <a:latin typeface="Montserrat" pitchFamily="2" charset="0"/>
              <a:ea typeface="Roboto Th" pitchFamily="2" charset="0"/>
              <a:cs typeface="Roboto Serif Thin"/>
              <a:sym typeface="Roboto Serif Thin"/>
            </a:endParaRPr>
          </a:p>
        </p:txBody>
      </p:sp>
      <p:graphicFrame>
        <p:nvGraphicFramePr>
          <p:cNvPr id="9" name="Chart 8">
            <a:extLst>
              <a:ext uri="{FF2B5EF4-FFF2-40B4-BE49-F238E27FC236}">
                <a16:creationId xmlns:a16="http://schemas.microsoft.com/office/drawing/2014/main" id="{271C751C-EA65-3916-72F0-7DCBB75E0728}"/>
              </a:ext>
            </a:extLst>
          </p:cNvPr>
          <p:cNvGraphicFramePr>
            <a:graphicFrameLocks/>
          </p:cNvGraphicFramePr>
          <p:nvPr>
            <p:extLst>
              <p:ext uri="{D42A27DB-BD31-4B8C-83A1-F6EECF244321}">
                <p14:modId xmlns:p14="http://schemas.microsoft.com/office/powerpoint/2010/main" val="3513921666"/>
              </p:ext>
            </p:extLst>
          </p:nvPr>
        </p:nvGraphicFramePr>
        <p:xfrm>
          <a:off x="6435069" y="2192638"/>
          <a:ext cx="5540505" cy="419574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F66C3DFC-3D7E-AAC3-FC56-A267AF88D602}"/>
              </a:ext>
            </a:extLst>
          </p:cNvPr>
          <p:cNvSpPr/>
          <p:nvPr/>
        </p:nvSpPr>
        <p:spPr>
          <a:xfrm>
            <a:off x="9392889" y="2294116"/>
            <a:ext cx="2503328" cy="4032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Google Shape;1981;p238">
            <a:extLst>
              <a:ext uri="{FF2B5EF4-FFF2-40B4-BE49-F238E27FC236}">
                <a16:creationId xmlns:a16="http://schemas.microsoft.com/office/drawing/2014/main" id="{C9290D4F-1619-661D-D89D-76950F987063}"/>
              </a:ext>
            </a:extLst>
          </p:cNvPr>
          <p:cNvPicPr preferRelativeResize="0"/>
          <p:nvPr/>
        </p:nvPicPr>
        <p:blipFill>
          <a:blip r:embed="rId4">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extLst>
      <p:ext uri="{BB962C8B-B14F-4D97-AF65-F5344CB8AC3E}">
        <p14:creationId xmlns:p14="http://schemas.microsoft.com/office/powerpoint/2010/main" val="310378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1">
          <a:extLst>
            <a:ext uri="{FF2B5EF4-FFF2-40B4-BE49-F238E27FC236}">
              <a16:creationId xmlns:a16="http://schemas.microsoft.com/office/drawing/2014/main" id="{1A8C433D-BE42-B932-5F5D-391118CDD665}"/>
            </a:ext>
          </a:extLst>
        </p:cNvPr>
        <p:cNvGrpSpPr/>
        <p:nvPr/>
      </p:nvGrpSpPr>
      <p:grpSpPr>
        <a:xfrm>
          <a:off x="0" y="0"/>
          <a:ext cx="0" cy="0"/>
          <a:chOff x="0" y="0"/>
          <a:chExt cx="0" cy="0"/>
        </a:xfrm>
      </p:grpSpPr>
      <p:sp>
        <p:nvSpPr>
          <p:cNvPr id="1364" name="Google Shape;1364;p193" descr="title">
            <a:extLst>
              <a:ext uri="{FF2B5EF4-FFF2-40B4-BE49-F238E27FC236}">
                <a16:creationId xmlns:a16="http://schemas.microsoft.com/office/drawing/2014/main" id="{F3CE622E-F5F9-611D-E529-CAB9A2009B25}"/>
              </a:ext>
            </a:extLst>
          </p:cNvPr>
          <p:cNvSpPr txBox="1">
            <a:spLocks noGrp="1"/>
          </p:cNvSpPr>
          <p:nvPr>
            <p:ph type="title"/>
          </p:nvPr>
        </p:nvSpPr>
        <p:spPr>
          <a:xfrm>
            <a:off x="744367" y="859293"/>
            <a:ext cx="10685600" cy="728191"/>
          </a:xfrm>
          <a:prstGeom prst="rect">
            <a:avLst/>
          </a:prstGeom>
        </p:spPr>
        <p:txBody>
          <a:bodyPr spcFirstLastPara="1" vert="horz" wrap="square" lIns="121900" tIns="121900" rIns="121900" bIns="121900" rtlCol="0" anchor="t" anchorCtr="0">
            <a:noAutofit/>
          </a:bodyPr>
          <a:lstStyle/>
          <a:p>
            <a:pPr>
              <a:spcAft>
                <a:spcPts val="1600"/>
              </a:spcAft>
              <a:buClr>
                <a:schemeClr val="dk1"/>
              </a:buClr>
              <a:buSzPts val="1100"/>
            </a:pPr>
            <a:r>
              <a:rPr lang="en-GB" b="1" dirty="0">
                <a:latin typeface="Hanken Grotesk SemiBold"/>
                <a:sym typeface="Hanken Grotesk SemiBold"/>
              </a:rPr>
              <a:t>Conclusions</a:t>
            </a:r>
            <a:endParaRPr b="1" dirty="0"/>
          </a:p>
        </p:txBody>
      </p:sp>
      <p:sp>
        <p:nvSpPr>
          <p:cNvPr id="1362" name="Google Shape;1362;p193" descr="detail_0">
            <a:extLst>
              <a:ext uri="{FF2B5EF4-FFF2-40B4-BE49-F238E27FC236}">
                <a16:creationId xmlns:a16="http://schemas.microsoft.com/office/drawing/2014/main" id="{CD246F05-92F8-B375-53D7-3D6AD5387677}"/>
              </a:ext>
            </a:extLst>
          </p:cNvPr>
          <p:cNvSpPr txBox="1">
            <a:spLocks noGrp="1"/>
          </p:cNvSpPr>
          <p:nvPr>
            <p:ph type="body" idx="4294967295"/>
          </p:nvPr>
        </p:nvSpPr>
        <p:spPr>
          <a:xfrm>
            <a:off x="684001" y="1587484"/>
            <a:ext cx="11006772" cy="4411225"/>
          </a:xfrm>
          <a:prstGeom prst="rect">
            <a:avLst/>
          </a:prstGeom>
        </p:spPr>
        <p:txBody>
          <a:bodyPr spcFirstLastPara="1" vert="horz" wrap="square" lIns="121900" tIns="121900" rIns="121900" bIns="121900" rtlCol="0" anchor="t" anchorCtr="0">
            <a:noAutofit/>
          </a:bodyPr>
          <a:lstStyle/>
          <a:p>
            <a:pPr marL="380990" indent="-237061">
              <a:lnSpc>
                <a:spcPct val="150000"/>
              </a:lnSpc>
              <a:spcBef>
                <a:spcPts val="0"/>
              </a:spcBef>
              <a:buClr>
                <a:schemeClr val="accent1"/>
              </a:buClr>
              <a:buSzPts val="1000"/>
              <a:buFont typeface="Lato"/>
              <a:buChar char="●"/>
            </a:pPr>
            <a:r>
              <a:rPr lang="en-GB" sz="2200" dirty="0">
                <a:solidFill>
                  <a:schemeClr val="dk1"/>
                </a:solidFill>
                <a:latin typeface="Lato"/>
                <a:ea typeface="Lato"/>
                <a:cs typeface="Lato"/>
                <a:sym typeface="Lato"/>
              </a:rPr>
              <a:t>Prevention strategies depend on understanding whether social factors cause psychotic disorders</a:t>
            </a:r>
          </a:p>
          <a:p>
            <a:pPr marL="380990" indent="-237061">
              <a:lnSpc>
                <a:spcPct val="150000"/>
              </a:lnSpc>
              <a:spcBef>
                <a:spcPts val="0"/>
              </a:spcBef>
              <a:buClr>
                <a:schemeClr val="accent1"/>
              </a:buClr>
              <a:buSzPts val="1000"/>
              <a:buFont typeface="Lato"/>
              <a:buChar char="●"/>
            </a:pPr>
            <a:r>
              <a:rPr lang="en-GB" sz="2200" dirty="0">
                <a:solidFill>
                  <a:schemeClr val="dk1"/>
                </a:solidFill>
                <a:latin typeface="Lato"/>
                <a:ea typeface="Arial"/>
                <a:cs typeface="Arial"/>
                <a:sym typeface="Lato"/>
              </a:rPr>
              <a:t>Growing evidence that ethnic disparities in psychosis risk are caused by exposure to societal, systemic and structural racism and discrimination </a:t>
            </a:r>
          </a:p>
          <a:p>
            <a:pPr marL="380990" indent="-237061">
              <a:lnSpc>
                <a:spcPct val="150000"/>
              </a:lnSpc>
              <a:spcBef>
                <a:spcPts val="0"/>
              </a:spcBef>
              <a:buClr>
                <a:schemeClr val="accent1"/>
              </a:buClr>
              <a:buSzPts val="1000"/>
              <a:buFont typeface="Lato"/>
              <a:buChar char="●"/>
            </a:pPr>
            <a:r>
              <a:rPr lang="en-GB" sz="2200" dirty="0">
                <a:solidFill>
                  <a:schemeClr val="dk1"/>
                </a:solidFill>
                <a:latin typeface="Lato"/>
                <a:ea typeface="Arial"/>
                <a:cs typeface="Arial"/>
                <a:sym typeface="Lato"/>
              </a:rPr>
              <a:t>This suggests that we can identify novel social targets in the community (preventing discrimination, promoting inclusive social cohesion) that could prevent psychosis before it reached the clinic</a:t>
            </a:r>
          </a:p>
          <a:p>
            <a:pPr marL="380990" indent="-237061">
              <a:lnSpc>
                <a:spcPct val="150000"/>
              </a:lnSpc>
              <a:spcBef>
                <a:spcPts val="0"/>
              </a:spcBef>
              <a:buClr>
                <a:schemeClr val="accent1"/>
              </a:buClr>
              <a:buSzPts val="1000"/>
              <a:buFont typeface="Lato"/>
              <a:buChar char="●"/>
            </a:pPr>
            <a:endParaRPr sz="2200" dirty="0">
              <a:solidFill>
                <a:schemeClr val="dk1"/>
              </a:solidFill>
              <a:latin typeface="Arial"/>
              <a:ea typeface="Arial"/>
              <a:cs typeface="Arial"/>
              <a:sym typeface="Arial"/>
            </a:endParaRPr>
          </a:p>
        </p:txBody>
      </p:sp>
      <p:pic>
        <p:nvPicPr>
          <p:cNvPr id="10" name="Google Shape;1981;p238">
            <a:extLst>
              <a:ext uri="{FF2B5EF4-FFF2-40B4-BE49-F238E27FC236}">
                <a16:creationId xmlns:a16="http://schemas.microsoft.com/office/drawing/2014/main" id="{9F06F32A-68A9-C419-84DD-83CA34E8F38F}"/>
              </a:ext>
            </a:extLst>
          </p:cNvPr>
          <p:cNvPicPr preferRelativeResize="0"/>
          <p:nvPr/>
        </p:nvPicPr>
        <p:blipFill>
          <a:blip r:embed="rId3">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extLst>
      <p:ext uri="{BB962C8B-B14F-4D97-AF65-F5344CB8AC3E}">
        <p14:creationId xmlns:p14="http://schemas.microsoft.com/office/powerpoint/2010/main" val="256716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4" name="Google Shape;1274;p186" descr="title"/>
          <p:cNvSpPr txBox="1">
            <a:spLocks noGrp="1"/>
          </p:cNvSpPr>
          <p:nvPr>
            <p:ph type="title"/>
          </p:nvPr>
        </p:nvSpPr>
        <p:spPr>
          <a:xfrm>
            <a:off x="609600" y="678321"/>
            <a:ext cx="10972800" cy="763600"/>
          </a:xfrm>
          <a:prstGeom prst="rect">
            <a:avLst/>
          </a:prstGeom>
        </p:spPr>
        <p:txBody>
          <a:bodyPr spcFirstLastPara="1" vert="horz" wrap="square" lIns="121900" tIns="121900" rIns="121900" bIns="121900" rtlCol="0" anchor="ctr" anchorCtr="0">
            <a:noAutofit/>
          </a:bodyPr>
          <a:lstStyle/>
          <a:p>
            <a:pPr>
              <a:buSzPts val="990"/>
            </a:pPr>
            <a:r>
              <a:rPr lang="en-GB" sz="3360" dirty="0"/>
              <a:t>Three messages</a:t>
            </a:r>
            <a:endParaRPr sz="3360" dirty="0"/>
          </a:p>
        </p:txBody>
      </p:sp>
      <p:sp>
        <p:nvSpPr>
          <p:cNvPr id="1271" name="Google Shape;1271;p186" descr="detail_1"/>
          <p:cNvSpPr txBox="1">
            <a:spLocks noGrp="1"/>
          </p:cNvSpPr>
          <p:nvPr>
            <p:ph type="body" idx="1"/>
          </p:nvPr>
        </p:nvSpPr>
        <p:spPr>
          <a:xfrm>
            <a:off x="4530636" y="4737800"/>
            <a:ext cx="3130800" cy="1779200"/>
          </a:xfrm>
          <a:prstGeom prst="rect">
            <a:avLst/>
          </a:prstGeom>
        </p:spPr>
        <p:txBody>
          <a:bodyPr spcFirstLastPara="1" vert="horz" wrap="square" lIns="121900" tIns="121900" rIns="121900" bIns="121900" rtlCol="0" anchor="t" anchorCtr="0">
            <a:noAutofit/>
          </a:bodyPr>
          <a:lstStyle/>
          <a:p>
            <a:pPr marL="0" indent="0">
              <a:lnSpc>
                <a:spcPct val="150000"/>
              </a:lnSpc>
              <a:spcAft>
                <a:spcPts val="1333"/>
              </a:spcAft>
              <a:buNone/>
            </a:pPr>
            <a:r>
              <a:rPr lang="en-GB" sz="1333" dirty="0">
                <a:latin typeface="Lato"/>
                <a:ea typeface="Lato"/>
                <a:cs typeface="Lato"/>
                <a:sym typeface="Lato"/>
              </a:rPr>
              <a:t>These determinants create societal inequalities, making this a core issue of social justice.</a:t>
            </a:r>
            <a:endParaRPr sz="1333" dirty="0">
              <a:latin typeface="Lato"/>
              <a:ea typeface="Lato"/>
              <a:cs typeface="Lato"/>
              <a:sym typeface="Lato"/>
            </a:endParaRPr>
          </a:p>
        </p:txBody>
      </p:sp>
      <p:sp>
        <p:nvSpPr>
          <p:cNvPr id="1273" name="Google Shape;1273;p186" descr="detail_0"/>
          <p:cNvSpPr txBox="1">
            <a:spLocks noGrp="1"/>
          </p:cNvSpPr>
          <p:nvPr>
            <p:ph type="body" idx="2"/>
          </p:nvPr>
        </p:nvSpPr>
        <p:spPr>
          <a:xfrm>
            <a:off x="609667" y="4737800"/>
            <a:ext cx="3130800" cy="1779200"/>
          </a:xfrm>
          <a:prstGeom prst="rect">
            <a:avLst/>
          </a:prstGeom>
        </p:spPr>
        <p:txBody>
          <a:bodyPr spcFirstLastPara="1" vert="horz" wrap="square" lIns="121900" tIns="121900" rIns="121900" bIns="121900" rtlCol="0" anchor="t" anchorCtr="0">
            <a:noAutofit/>
          </a:bodyPr>
          <a:lstStyle/>
          <a:p>
            <a:pPr marL="0" indent="0">
              <a:lnSpc>
                <a:spcPct val="150000"/>
              </a:lnSpc>
              <a:spcAft>
                <a:spcPts val="1333"/>
              </a:spcAft>
              <a:buNone/>
            </a:pPr>
            <a:r>
              <a:rPr lang="en-GB" sz="1333" dirty="0">
                <a:latin typeface="Lato"/>
                <a:ea typeface="Lato"/>
                <a:cs typeface="Lato"/>
                <a:sym typeface="Lato"/>
              </a:rPr>
              <a:t>There is now consistent evidence that social determinants are associated with psychotic disorders, as well as many other mental health conditions.</a:t>
            </a:r>
            <a:endParaRPr sz="1333" dirty="0">
              <a:latin typeface="Lato"/>
              <a:ea typeface="Lato"/>
              <a:cs typeface="Lato"/>
              <a:sym typeface="Lato"/>
            </a:endParaRPr>
          </a:p>
        </p:txBody>
      </p:sp>
      <p:sp>
        <p:nvSpPr>
          <p:cNvPr id="1272" name="Google Shape;1272;p186" descr="header_1"/>
          <p:cNvSpPr txBox="1">
            <a:spLocks noGrp="1"/>
          </p:cNvSpPr>
          <p:nvPr>
            <p:ph type="subTitle" idx="3"/>
          </p:nvPr>
        </p:nvSpPr>
        <p:spPr>
          <a:xfrm>
            <a:off x="4530636" y="4313180"/>
            <a:ext cx="3130800" cy="599600"/>
          </a:xfrm>
          <a:prstGeom prst="rect">
            <a:avLst/>
          </a:prstGeom>
        </p:spPr>
        <p:txBody>
          <a:bodyPr spcFirstLastPara="1" vert="horz" wrap="square" lIns="121900" tIns="121900" rIns="121900" bIns="121900" rtlCol="0" anchor="ctr" anchorCtr="0">
            <a:noAutofit/>
          </a:bodyPr>
          <a:lstStyle/>
          <a:p>
            <a:pPr marL="0" indent="0">
              <a:spcAft>
                <a:spcPts val="1600"/>
              </a:spcAft>
            </a:pPr>
            <a:r>
              <a:rPr lang="en-GB" sz="1600" dirty="0">
                <a:solidFill>
                  <a:schemeClr val="accent1"/>
                </a:solidFill>
              </a:rPr>
              <a:t>Social Justice</a:t>
            </a:r>
            <a:endParaRPr sz="1600" dirty="0">
              <a:solidFill>
                <a:schemeClr val="accent1"/>
              </a:solidFill>
            </a:endParaRPr>
          </a:p>
        </p:txBody>
      </p:sp>
      <p:sp>
        <p:nvSpPr>
          <p:cNvPr id="1275" name="Google Shape;1275;p186" descr="header_0"/>
          <p:cNvSpPr txBox="1">
            <a:spLocks noGrp="1"/>
          </p:cNvSpPr>
          <p:nvPr>
            <p:ph type="subTitle" idx="4"/>
          </p:nvPr>
        </p:nvSpPr>
        <p:spPr>
          <a:xfrm>
            <a:off x="609667" y="4313180"/>
            <a:ext cx="3130800" cy="599600"/>
          </a:xfrm>
          <a:prstGeom prst="rect">
            <a:avLst/>
          </a:prstGeom>
        </p:spPr>
        <p:txBody>
          <a:bodyPr spcFirstLastPara="1" vert="horz" wrap="square" lIns="121900" tIns="121900" rIns="121900" bIns="121900" rtlCol="0" anchor="ctr" anchorCtr="0">
            <a:noAutofit/>
          </a:bodyPr>
          <a:lstStyle/>
          <a:p>
            <a:pPr marL="0" indent="0">
              <a:spcAft>
                <a:spcPts val="1600"/>
              </a:spcAft>
            </a:pPr>
            <a:r>
              <a:rPr lang="en-GB" sz="1600" dirty="0">
                <a:solidFill>
                  <a:schemeClr val="accent1"/>
                </a:solidFill>
              </a:rPr>
              <a:t>Consistent Evidence</a:t>
            </a:r>
            <a:endParaRPr sz="1600" dirty="0">
              <a:solidFill>
                <a:schemeClr val="accent1"/>
              </a:solidFill>
            </a:endParaRPr>
          </a:p>
        </p:txBody>
      </p:sp>
      <p:sp>
        <p:nvSpPr>
          <p:cNvPr id="1277" name="Google Shape;1277;p186" descr="detail_2"/>
          <p:cNvSpPr txBox="1">
            <a:spLocks noGrp="1"/>
          </p:cNvSpPr>
          <p:nvPr>
            <p:ph type="body" idx="4294967295"/>
          </p:nvPr>
        </p:nvSpPr>
        <p:spPr>
          <a:xfrm>
            <a:off x="8485342" y="4737100"/>
            <a:ext cx="3130549" cy="1780117"/>
          </a:xfrm>
          <a:prstGeom prst="rect">
            <a:avLst/>
          </a:prstGeom>
        </p:spPr>
        <p:txBody>
          <a:bodyPr spcFirstLastPara="1" vert="horz" wrap="square" lIns="121900" tIns="121900" rIns="121900" bIns="121900" rtlCol="0" anchor="t" anchorCtr="0">
            <a:noAutofit/>
          </a:bodyPr>
          <a:lstStyle/>
          <a:p>
            <a:pPr marL="0" indent="0">
              <a:lnSpc>
                <a:spcPct val="150000"/>
              </a:lnSpc>
              <a:spcBef>
                <a:spcPts val="0"/>
              </a:spcBef>
              <a:spcAft>
                <a:spcPts val="1333"/>
              </a:spcAft>
              <a:buNone/>
            </a:pPr>
            <a:r>
              <a:rPr lang="en-US" sz="1333" dirty="0">
                <a:latin typeface="Lato"/>
                <a:ea typeface="Lato"/>
                <a:cs typeface="Lato"/>
                <a:sym typeface="Lato"/>
              </a:rPr>
              <a:t>We need to strengthen the evidence by providing greater causal insights into social inequalities in mental health.</a:t>
            </a:r>
          </a:p>
        </p:txBody>
      </p:sp>
      <p:sp>
        <p:nvSpPr>
          <p:cNvPr id="1278" name="Google Shape;1278;p186" descr="header_2"/>
          <p:cNvSpPr txBox="1">
            <a:spLocks noGrp="1"/>
          </p:cNvSpPr>
          <p:nvPr>
            <p:ph type="subTitle" idx="4294967295"/>
          </p:nvPr>
        </p:nvSpPr>
        <p:spPr>
          <a:xfrm>
            <a:off x="8485342" y="4312347"/>
            <a:ext cx="3130549" cy="601133"/>
          </a:xfrm>
          <a:prstGeom prst="rect">
            <a:avLst/>
          </a:prstGeom>
        </p:spPr>
        <p:txBody>
          <a:bodyPr spcFirstLastPara="1" vert="horz" wrap="square" lIns="121900" tIns="121900" rIns="121900" bIns="121900" rtlCol="0" anchor="ctr" anchorCtr="0">
            <a:noAutofit/>
          </a:bodyPr>
          <a:lstStyle/>
          <a:p>
            <a:pPr marL="0" indent="0">
              <a:lnSpc>
                <a:spcPct val="100000"/>
              </a:lnSpc>
              <a:spcBef>
                <a:spcPts val="0"/>
              </a:spcBef>
              <a:spcAft>
                <a:spcPts val="1600"/>
              </a:spcAft>
              <a:buNone/>
            </a:pPr>
            <a:r>
              <a:rPr lang="en-GB" sz="1600" b="1" dirty="0">
                <a:solidFill>
                  <a:schemeClr val="accent1"/>
                </a:solidFill>
                <a:latin typeface="Hanken Grotesk" pitchFamily="2" charset="0"/>
              </a:rPr>
              <a:t>Causation</a:t>
            </a:r>
            <a:endParaRPr sz="1600" b="1" dirty="0">
              <a:solidFill>
                <a:schemeClr val="accent1"/>
              </a:solidFill>
              <a:latin typeface="Hanken Grotesk" pitchFamily="2" charset="0"/>
            </a:endParaRPr>
          </a:p>
        </p:txBody>
      </p:sp>
      <p:pic>
        <p:nvPicPr>
          <p:cNvPr id="1276" name="Google Shape;1276;p186"/>
          <p:cNvPicPr preferRelativeResize="0"/>
          <p:nvPr/>
        </p:nvPicPr>
        <p:blipFill rotWithShape="1">
          <a:blip r:embed="rId3" cstate="hqprint">
            <a:alphaModFix/>
            <a:extLst>
              <a:ext uri="{28A0092B-C50C-407E-A947-70E740481C1C}">
                <a14:useLocalDpi xmlns:a14="http://schemas.microsoft.com/office/drawing/2010/main"/>
              </a:ext>
            </a:extLst>
          </a:blip>
          <a:srcRect l="4153" r="4153"/>
          <a:stretch/>
        </p:blipFill>
        <p:spPr>
          <a:xfrm>
            <a:off x="643401" y="1526047"/>
            <a:ext cx="3130825" cy="2730933"/>
          </a:xfrm>
          <a:prstGeom prst="rect">
            <a:avLst/>
          </a:prstGeom>
          <a:noFill/>
          <a:ln>
            <a:noFill/>
          </a:ln>
          <a:effectLst>
            <a:outerShdw blurRad="85725" dist="19050" dir="5400000" algn="bl" rotWithShape="0">
              <a:srgbClr val="000000">
                <a:alpha val="50000"/>
              </a:srgbClr>
            </a:outerShdw>
          </a:effectLst>
        </p:spPr>
      </p:pic>
      <p:pic>
        <p:nvPicPr>
          <p:cNvPr id="1279" name="Google Shape;1279;p186"/>
          <p:cNvPicPr preferRelativeResize="0"/>
          <p:nvPr/>
        </p:nvPicPr>
        <p:blipFill>
          <a:blip r:embed="rId4">
            <a:extLst>
              <a:ext uri="{28A0092B-C50C-407E-A947-70E740481C1C}">
                <a14:useLocalDpi xmlns:a14="http://schemas.microsoft.com/office/drawing/2010/main" val="0"/>
              </a:ext>
            </a:extLst>
          </a:blip>
          <a:srcRect t="25463" b="25463"/>
          <a:stretch/>
        </p:blipFill>
        <p:spPr>
          <a:xfrm>
            <a:off x="8485342" y="1526047"/>
            <a:ext cx="3130825" cy="2730933"/>
          </a:xfrm>
          <a:prstGeom prst="rect">
            <a:avLst/>
          </a:prstGeom>
          <a:noFill/>
          <a:ln>
            <a:noFill/>
          </a:ln>
          <a:effectLst>
            <a:outerShdw blurRad="100013" dist="19050" dir="5400000" algn="bl" rotWithShape="0">
              <a:srgbClr val="000000">
                <a:alpha val="50000"/>
              </a:srgbClr>
            </a:outerShdw>
          </a:effectLst>
        </p:spPr>
      </p:pic>
      <p:pic>
        <p:nvPicPr>
          <p:cNvPr id="1280" name="Google Shape;1280;p186"/>
          <p:cNvPicPr preferRelativeResize="0"/>
          <p:nvPr/>
        </p:nvPicPr>
        <p:blipFill rotWithShape="1">
          <a:blip r:embed="rId5" cstate="hqprint">
            <a:alphaModFix/>
            <a:extLst>
              <a:ext uri="{28A0092B-C50C-407E-A947-70E740481C1C}">
                <a14:useLocalDpi xmlns:a14="http://schemas.microsoft.com/office/drawing/2010/main"/>
              </a:ext>
            </a:extLst>
          </a:blip>
          <a:srcRect l="11878" r="11878"/>
          <a:stretch/>
        </p:blipFill>
        <p:spPr>
          <a:xfrm>
            <a:off x="4564388" y="1526047"/>
            <a:ext cx="3130825" cy="2730932"/>
          </a:xfrm>
          <a:prstGeom prst="rect">
            <a:avLst/>
          </a:prstGeom>
          <a:noFill/>
          <a:ln>
            <a:noFill/>
          </a:ln>
          <a:effectLst>
            <a:outerShdw blurRad="100013" dist="19050" dir="5400000" algn="bl" rotWithShape="0">
              <a:srgbClr val="000000">
                <a:alpha val="50000"/>
              </a:srgbClr>
            </a:outerShdw>
          </a:effectLst>
        </p:spPr>
      </p:pic>
      <p:pic>
        <p:nvPicPr>
          <p:cNvPr id="10" name="Google Shape;1981;p238">
            <a:extLst>
              <a:ext uri="{FF2B5EF4-FFF2-40B4-BE49-F238E27FC236}">
                <a16:creationId xmlns:a16="http://schemas.microsoft.com/office/drawing/2014/main" id="{ECC4A0BB-644A-898D-1D86-5EF5C42B2CB2}"/>
              </a:ext>
            </a:extLst>
          </p:cNvPr>
          <p:cNvPicPr preferRelativeResize="0"/>
          <p:nvPr/>
        </p:nvPicPr>
        <p:blipFill>
          <a:blip r:embed="rId6">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7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7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7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 grpId="0" build="p"/>
      <p:bldP spid="1273" grpId="0" build="p"/>
      <p:bldP spid="1272" grpId="0" build="p"/>
      <p:bldP spid="1275" grpId="0" build="p"/>
      <p:bldP spid="1277" grpId="0" build="p"/>
      <p:bldP spid="127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FF5F8-5F16-9808-F1DA-2BB939D5ED9A}"/>
            </a:ext>
          </a:extLst>
        </p:cNvPr>
        <p:cNvGrpSpPr/>
        <p:nvPr/>
      </p:nvGrpSpPr>
      <p:grpSpPr>
        <a:xfrm>
          <a:off x="0" y="0"/>
          <a:ext cx="0" cy="0"/>
          <a:chOff x="0" y="0"/>
          <a:chExt cx="0" cy="0"/>
        </a:xfrm>
      </p:grpSpPr>
      <p:sp>
        <p:nvSpPr>
          <p:cNvPr id="41" name="Google Shape;1295;p188">
            <a:extLst>
              <a:ext uri="{FF2B5EF4-FFF2-40B4-BE49-F238E27FC236}">
                <a16:creationId xmlns:a16="http://schemas.microsoft.com/office/drawing/2014/main" id="{06123BF1-8D55-B59B-A272-DBCEC38A7766}"/>
              </a:ext>
            </a:extLst>
          </p:cNvPr>
          <p:cNvSpPr/>
          <p:nvPr/>
        </p:nvSpPr>
        <p:spPr>
          <a:xfrm>
            <a:off x="1502218" y="5804068"/>
            <a:ext cx="8764982" cy="715265"/>
          </a:xfrm>
          <a:prstGeom prst="rect">
            <a:avLst/>
          </a:prstGeom>
          <a:solidFill>
            <a:schemeClr val="lt1"/>
          </a:solidFill>
          <a:ln>
            <a:noFill/>
          </a:ln>
        </p:spPr>
        <p:txBody>
          <a:bodyPr spcFirstLastPara="1" wrap="square" lIns="121900" tIns="121900" rIns="121900" bIns="121900" anchor="ctr" anchorCtr="0">
            <a:noAutofit/>
          </a:bodyPr>
          <a:lstStyle/>
          <a:p>
            <a:endParaRPr sz="2400" dirty="0"/>
          </a:p>
        </p:txBody>
      </p:sp>
      <p:sp>
        <p:nvSpPr>
          <p:cNvPr id="8" name="Google Shape;1295;p188">
            <a:extLst>
              <a:ext uri="{FF2B5EF4-FFF2-40B4-BE49-F238E27FC236}">
                <a16:creationId xmlns:a16="http://schemas.microsoft.com/office/drawing/2014/main" id="{DE27A159-2422-336F-A5A1-87C6ACE81319}"/>
              </a:ext>
            </a:extLst>
          </p:cNvPr>
          <p:cNvSpPr/>
          <p:nvPr/>
        </p:nvSpPr>
        <p:spPr>
          <a:xfrm>
            <a:off x="222833" y="760900"/>
            <a:ext cx="4277167" cy="4876700"/>
          </a:xfrm>
          <a:prstGeom prst="rect">
            <a:avLst/>
          </a:prstGeom>
          <a:solidFill>
            <a:schemeClr val="lt1"/>
          </a:solidFill>
          <a:ln>
            <a:noFill/>
          </a:ln>
        </p:spPr>
        <p:txBody>
          <a:bodyPr spcFirstLastPara="1" wrap="square" lIns="121900" tIns="121900" rIns="121900" bIns="121900" anchor="ctr" anchorCtr="0">
            <a:noAutofit/>
          </a:bodyPr>
          <a:lstStyle/>
          <a:p>
            <a:endParaRPr sz="2400" dirty="0"/>
          </a:p>
        </p:txBody>
      </p:sp>
      <p:sp>
        <p:nvSpPr>
          <p:cNvPr id="5" name="Google Shape;1296;p188" descr="title">
            <a:extLst>
              <a:ext uri="{FF2B5EF4-FFF2-40B4-BE49-F238E27FC236}">
                <a16:creationId xmlns:a16="http://schemas.microsoft.com/office/drawing/2014/main" id="{074BDB61-1F97-4111-97DD-CB6BFCF95D98}"/>
              </a:ext>
            </a:extLst>
          </p:cNvPr>
          <p:cNvSpPr txBox="1">
            <a:spLocks noGrp="1"/>
          </p:cNvSpPr>
          <p:nvPr>
            <p:ph type="title"/>
          </p:nvPr>
        </p:nvSpPr>
        <p:spPr>
          <a:xfrm>
            <a:off x="279900" y="760900"/>
            <a:ext cx="7615200" cy="785200"/>
          </a:xfrm>
          <a:prstGeom prst="rect">
            <a:avLst/>
          </a:prstGeom>
        </p:spPr>
        <p:txBody>
          <a:bodyPr spcFirstLastPara="1" vert="horz" wrap="square" lIns="121900" tIns="121900" rIns="121900" bIns="121900" rtlCol="0" anchor="ctr" anchorCtr="0">
            <a:noAutofit/>
          </a:bodyPr>
          <a:lstStyle/>
          <a:p>
            <a:r>
              <a:rPr lang="en-GB" sz="3200" dirty="0"/>
              <a:t>Acknowledgements</a:t>
            </a:r>
            <a:endParaRPr sz="3200" dirty="0"/>
          </a:p>
        </p:txBody>
      </p:sp>
      <p:sp>
        <p:nvSpPr>
          <p:cNvPr id="7" name="Google Shape;1298;p188" descr="header_0">
            <a:extLst>
              <a:ext uri="{FF2B5EF4-FFF2-40B4-BE49-F238E27FC236}">
                <a16:creationId xmlns:a16="http://schemas.microsoft.com/office/drawing/2014/main" id="{ACEF73AF-7439-DCD0-C262-F6D6FB312714}"/>
              </a:ext>
            </a:extLst>
          </p:cNvPr>
          <p:cNvSpPr txBox="1">
            <a:spLocks/>
          </p:cNvSpPr>
          <p:nvPr/>
        </p:nvSpPr>
        <p:spPr>
          <a:xfrm>
            <a:off x="279900" y="1546100"/>
            <a:ext cx="2560000" cy="6180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333"/>
              </a:spcAft>
              <a:buNone/>
            </a:pPr>
            <a:r>
              <a:rPr lang="en-GB" sz="1900" dirty="0">
                <a:solidFill>
                  <a:schemeClr val="accent1"/>
                </a:solidFill>
                <a:latin typeface="Hanken Grotesk" pitchFamily="2" charset="0"/>
              </a:rPr>
              <a:t>SDMH co-authors</a:t>
            </a:r>
          </a:p>
        </p:txBody>
      </p:sp>
      <p:sp>
        <p:nvSpPr>
          <p:cNvPr id="13" name="Google Shape;1295;p188">
            <a:extLst>
              <a:ext uri="{FF2B5EF4-FFF2-40B4-BE49-F238E27FC236}">
                <a16:creationId xmlns:a16="http://schemas.microsoft.com/office/drawing/2014/main" id="{004A3D06-BB55-3AE2-D513-BF9B2F9F769A}"/>
              </a:ext>
            </a:extLst>
          </p:cNvPr>
          <p:cNvSpPr/>
          <p:nvPr/>
        </p:nvSpPr>
        <p:spPr>
          <a:xfrm>
            <a:off x="4587233" y="760900"/>
            <a:ext cx="4435567" cy="4876700"/>
          </a:xfrm>
          <a:prstGeom prst="rect">
            <a:avLst/>
          </a:prstGeom>
          <a:solidFill>
            <a:schemeClr val="lt1"/>
          </a:solidFill>
          <a:ln>
            <a:noFill/>
          </a:ln>
        </p:spPr>
        <p:txBody>
          <a:bodyPr spcFirstLastPara="1" wrap="square" lIns="121900" tIns="121900" rIns="121900" bIns="121900" anchor="ctr" anchorCtr="0">
            <a:noAutofit/>
          </a:bodyPr>
          <a:lstStyle/>
          <a:p>
            <a:endParaRPr lang="en-GB" sz="2400" dirty="0"/>
          </a:p>
        </p:txBody>
      </p:sp>
      <p:sp>
        <p:nvSpPr>
          <p:cNvPr id="14" name="Google Shape;1298;p188" descr="header_0">
            <a:extLst>
              <a:ext uri="{FF2B5EF4-FFF2-40B4-BE49-F238E27FC236}">
                <a16:creationId xmlns:a16="http://schemas.microsoft.com/office/drawing/2014/main" id="{BE490909-DF76-9987-A149-5FD9F86779E9}"/>
              </a:ext>
            </a:extLst>
          </p:cNvPr>
          <p:cNvSpPr txBox="1">
            <a:spLocks/>
          </p:cNvSpPr>
          <p:nvPr/>
        </p:nvSpPr>
        <p:spPr>
          <a:xfrm>
            <a:off x="4702030" y="1546100"/>
            <a:ext cx="1720369" cy="6180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333"/>
              </a:spcAft>
              <a:buNone/>
            </a:pPr>
            <a:r>
              <a:rPr lang="en-GB" sz="1900" dirty="0" err="1">
                <a:solidFill>
                  <a:schemeClr val="accent1"/>
                </a:solidFill>
                <a:latin typeface="Hanken Grotesk" pitchFamily="2" charset="0"/>
              </a:rPr>
              <a:t>PsyLife</a:t>
            </a:r>
            <a:r>
              <a:rPr lang="en-GB" sz="1900" dirty="0">
                <a:solidFill>
                  <a:schemeClr val="accent1"/>
                </a:solidFill>
                <a:latin typeface="Hanken Grotesk" pitchFamily="2" charset="0"/>
              </a:rPr>
              <a:t> team</a:t>
            </a:r>
          </a:p>
        </p:txBody>
      </p:sp>
      <p:sp>
        <p:nvSpPr>
          <p:cNvPr id="21" name="Google Shape;1297;p188" descr="detail_0">
            <a:extLst>
              <a:ext uri="{FF2B5EF4-FFF2-40B4-BE49-F238E27FC236}">
                <a16:creationId xmlns:a16="http://schemas.microsoft.com/office/drawing/2014/main" id="{9270DCC0-5704-A641-4112-421E09CC554F}"/>
              </a:ext>
            </a:extLst>
          </p:cNvPr>
          <p:cNvSpPr txBox="1">
            <a:spLocks/>
          </p:cNvSpPr>
          <p:nvPr/>
        </p:nvSpPr>
        <p:spPr>
          <a:xfrm>
            <a:off x="4788973" y="1918383"/>
            <a:ext cx="1835167" cy="39249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dirty="0">
                <a:solidFill>
                  <a:schemeClr val="tx1"/>
                </a:solidFill>
                <a:latin typeface="Lato" panose="020F0502020204030203" pitchFamily="34" charset="0"/>
                <a:ea typeface="Cooper Hewitt Book" pitchFamily="2" charset="0"/>
                <a:cs typeface="Ebrima" panose="02000000000000000000" pitchFamily="2" charset="0"/>
              </a:rPr>
              <a:t>Annie Jeffery</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Nat Rich</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India Francis-Crossley</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Georgie Hudson</a:t>
            </a:r>
          </a:p>
          <a:p>
            <a:r>
              <a:rPr lang="en-GB" sz="1100" dirty="0" err="1">
                <a:solidFill>
                  <a:schemeClr val="tx1"/>
                </a:solidFill>
                <a:latin typeface="Lato" panose="020F0502020204030203" pitchFamily="34" charset="0"/>
                <a:ea typeface="Cooper Hewitt Book" pitchFamily="2" charset="0"/>
                <a:cs typeface="Ebrima" panose="02000000000000000000" pitchFamily="2" charset="0"/>
              </a:rPr>
              <a:t>Alua</a:t>
            </a:r>
            <a:r>
              <a:rPr lang="en-GB" sz="1100" dirty="0">
                <a:solidFill>
                  <a:schemeClr val="tx1"/>
                </a:solidFill>
                <a:latin typeface="Lato" panose="020F0502020204030203" pitchFamily="34" charset="0"/>
                <a:ea typeface="Cooper Hewitt Book" pitchFamily="2" charset="0"/>
                <a:cs typeface="Ebrima" panose="02000000000000000000" pitchFamily="2" charset="0"/>
              </a:rPr>
              <a:t>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Yeskendir</a:t>
            </a:r>
            <a:r>
              <a:rPr lang="en-GB" sz="1100" dirty="0">
                <a:solidFill>
                  <a:schemeClr val="tx1"/>
                </a:solidFill>
                <a:latin typeface="Lato" panose="020F0502020204030203" pitchFamily="34" charset="0"/>
                <a:ea typeface="Cooper Hewitt Book" pitchFamily="2" charset="0"/>
                <a:cs typeface="Ebrima" panose="02000000000000000000" pitchFamily="2" charset="0"/>
              </a:rPr>
              <a:t> </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Humma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Andleeb</a:t>
            </a:r>
            <a:endParaRPr lang="en-GB" sz="1100" dirty="0">
              <a:solidFill>
                <a:schemeClr val="tx1"/>
              </a:solidFill>
              <a:latin typeface="Lato" panose="020F0502020204030203" pitchFamily="34" charset="0"/>
              <a:ea typeface="Cooper Hewitt Book" pitchFamily="2" charset="0"/>
              <a:cs typeface="Ebrima" panose="02000000000000000000" pitchFamily="2" charset="0"/>
            </a:endParaRPr>
          </a:p>
          <a:p>
            <a:pPr marL="0" indent="0">
              <a:buNone/>
            </a:pPr>
            <a:endParaRPr lang="en-GB" sz="1100" dirty="0">
              <a:solidFill>
                <a:schemeClr val="tx1"/>
              </a:solidFill>
              <a:latin typeface="Lato" panose="020F0502020204030203" pitchFamily="34" charset="0"/>
              <a:ea typeface="Cooper Hewitt Book" pitchFamily="2" charset="0"/>
              <a:cs typeface="Ebrima" panose="02000000000000000000" pitchFamily="2" charset="0"/>
            </a:endParaRPr>
          </a:p>
          <a:p>
            <a:pPr marL="0" indent="0">
              <a:buNone/>
            </a:pPr>
            <a:endParaRPr lang="en-GB" sz="1100" dirty="0">
              <a:solidFill>
                <a:schemeClr val="tx1"/>
              </a:solidFill>
              <a:latin typeface="Lato" panose="020F0502020204030203" pitchFamily="34" charset="0"/>
              <a:ea typeface="Cooper Hewitt Book" pitchFamily="2" charset="0"/>
              <a:cs typeface="Ebrima" panose="02000000000000000000" pitchFamily="2" charset="0"/>
            </a:endParaRPr>
          </a:p>
          <a:p>
            <a:pPr marL="0" indent="0">
              <a:buNone/>
            </a:pPr>
            <a:endParaRPr lang="en-GB" sz="1100" b="1" u="sng" dirty="0">
              <a:solidFill>
                <a:schemeClr val="tx1"/>
              </a:solidFill>
              <a:latin typeface="Lato" panose="020F0502020204030203" pitchFamily="34" charset="0"/>
              <a:ea typeface="Cooper Hewitt Book" pitchFamily="2" charset="0"/>
              <a:cs typeface="Ebrima" panose="02000000000000000000" pitchFamily="2" charset="0"/>
            </a:endParaRPr>
          </a:p>
          <a:p>
            <a:pPr marL="0" indent="0">
              <a:buNone/>
            </a:pPr>
            <a:r>
              <a:rPr lang="en-GB" sz="1100" b="1" u="sng" dirty="0">
                <a:solidFill>
                  <a:schemeClr val="tx1"/>
                </a:solidFill>
                <a:latin typeface="Lato" panose="020F0502020204030203" pitchFamily="34" charset="0"/>
                <a:ea typeface="Cooper Hewitt Book" pitchFamily="2" charset="0"/>
                <a:cs typeface="Ebrima" panose="02000000000000000000" pitchFamily="2" charset="0"/>
              </a:rPr>
              <a:t>(Work presented in talk)</a:t>
            </a:r>
          </a:p>
        </p:txBody>
      </p:sp>
      <p:sp>
        <p:nvSpPr>
          <p:cNvPr id="30" name="Google Shape;1297;p188" descr="detail_0">
            <a:extLst>
              <a:ext uri="{FF2B5EF4-FFF2-40B4-BE49-F238E27FC236}">
                <a16:creationId xmlns:a16="http://schemas.microsoft.com/office/drawing/2014/main" id="{F40F2154-2B18-F805-2CF9-4C42F4A000D3}"/>
              </a:ext>
            </a:extLst>
          </p:cNvPr>
          <p:cNvSpPr txBox="1">
            <a:spLocks/>
          </p:cNvSpPr>
          <p:nvPr/>
        </p:nvSpPr>
        <p:spPr>
          <a:xfrm>
            <a:off x="6729416" y="1918383"/>
            <a:ext cx="2293384" cy="39249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dirty="0">
                <a:solidFill>
                  <a:schemeClr val="tx1"/>
                </a:solidFill>
                <a:latin typeface="Lato" panose="020F0502020204030203" pitchFamily="34" charset="0"/>
                <a:ea typeface="Cooper Hewitt Book" pitchFamily="2" charset="0"/>
                <a:cs typeface="Ebrima" panose="02000000000000000000" pitchFamily="2" charset="0"/>
              </a:rPr>
              <a:t>Francesca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Solmi</a:t>
            </a:r>
            <a:endParaRPr lang="en-GB" sz="1100" dirty="0">
              <a:solidFill>
                <a:schemeClr val="tx1"/>
              </a:solidFill>
              <a:latin typeface="Lato" panose="020F0502020204030203" pitchFamily="34" charset="0"/>
              <a:ea typeface="Cooper Hewitt Book" pitchFamily="2" charset="0"/>
              <a:cs typeface="Ebrima" panose="02000000000000000000" pitchFamily="2" charset="0"/>
            </a:endParaRPr>
          </a:p>
          <a:p>
            <a:r>
              <a:rPr lang="en-GB" sz="1100" b="1" u="sng" dirty="0">
                <a:solidFill>
                  <a:schemeClr val="tx1"/>
                </a:solidFill>
                <a:latin typeface="Lato" panose="020F0502020204030203" pitchFamily="34" charset="0"/>
                <a:ea typeface="Cooper Hewitt Book" pitchFamily="2" charset="0"/>
                <a:cs typeface="Ebrima" panose="02000000000000000000" pitchFamily="2" charset="0"/>
              </a:rPr>
              <a:t>Hannah Jongsma</a:t>
            </a:r>
            <a:r>
              <a:rPr lang="en-GB" sz="1100" dirty="0">
                <a:solidFill>
                  <a:schemeClr val="tx1"/>
                </a:solidFill>
                <a:latin typeface="Lato" panose="020F0502020204030203" pitchFamily="34" charset="0"/>
                <a:ea typeface="Cooper Hewitt Book" pitchFamily="2" charset="0"/>
                <a:cs typeface="Ebrima" panose="02000000000000000000" pitchFamily="2" charset="0"/>
              </a:rPr>
              <a:t> (PhD alum.)</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Jen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Dykxhoorn</a:t>
            </a:r>
            <a:r>
              <a:rPr lang="en-GB" sz="1100" dirty="0">
                <a:solidFill>
                  <a:schemeClr val="tx1"/>
                </a:solidFill>
                <a:latin typeface="Lato" panose="020F0502020204030203" pitchFamily="34" charset="0"/>
                <a:ea typeface="Cooper Hewitt Book" pitchFamily="2" charset="0"/>
                <a:cs typeface="Ebrima" panose="02000000000000000000" pitchFamily="2" charset="0"/>
              </a:rPr>
              <a:t> (PhD alum.)</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Vera Brink (PhD visitor)</a:t>
            </a:r>
          </a:p>
          <a:p>
            <a:r>
              <a:rPr lang="en-GB" sz="1100" b="1" u="sng" dirty="0">
                <a:solidFill>
                  <a:schemeClr val="tx1"/>
                </a:solidFill>
                <a:latin typeface="Lato" panose="020F0502020204030203" pitchFamily="34" charset="0"/>
                <a:ea typeface="Cooper Hewitt Book" pitchFamily="2" charset="0"/>
                <a:cs typeface="Ebrima" panose="02000000000000000000" pitchFamily="2" charset="0"/>
              </a:rPr>
              <a:t>Angela Chase</a:t>
            </a:r>
            <a:r>
              <a:rPr lang="en-GB" sz="1100" dirty="0">
                <a:solidFill>
                  <a:schemeClr val="tx1"/>
                </a:solidFill>
                <a:latin typeface="Lato" panose="020F0502020204030203" pitchFamily="34" charset="0"/>
                <a:ea typeface="Cooper Hewitt Book" pitchFamily="2" charset="0"/>
                <a:cs typeface="Ebrima" panose="02000000000000000000" pitchFamily="2" charset="0"/>
              </a:rPr>
              <a:t> (M.Sc. alum.)</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Keltie McDonald</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Jean Stafford (PhD alum.)</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Tao Ding </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Gemma Lewis</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Ka-Young Ban (PhD alum.)</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Sam Harris (M.Sc. alum.)</a:t>
            </a:r>
          </a:p>
          <a:p>
            <a:endParaRPr lang="en-GB" sz="1100" dirty="0">
              <a:solidFill>
                <a:schemeClr val="tx1"/>
              </a:solidFill>
              <a:latin typeface="Lato" panose="020F0502020204030203" pitchFamily="34" charset="0"/>
              <a:ea typeface="Cooper Hewitt Book" pitchFamily="2" charset="0"/>
              <a:cs typeface="Ebrima" panose="02000000000000000000" pitchFamily="2" charset="0"/>
            </a:endParaRPr>
          </a:p>
        </p:txBody>
      </p:sp>
      <p:sp>
        <p:nvSpPr>
          <p:cNvPr id="31" name="Google Shape;1298;p188" descr="header_0">
            <a:extLst>
              <a:ext uri="{FF2B5EF4-FFF2-40B4-BE49-F238E27FC236}">
                <a16:creationId xmlns:a16="http://schemas.microsoft.com/office/drawing/2014/main" id="{B9258915-BB09-5027-6870-C99624FFF6DB}"/>
              </a:ext>
            </a:extLst>
          </p:cNvPr>
          <p:cNvSpPr txBox="1">
            <a:spLocks/>
          </p:cNvSpPr>
          <p:nvPr/>
        </p:nvSpPr>
        <p:spPr>
          <a:xfrm>
            <a:off x="6620884" y="1546100"/>
            <a:ext cx="1835167" cy="6180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333"/>
              </a:spcAft>
              <a:buNone/>
            </a:pPr>
            <a:r>
              <a:rPr lang="en-GB" sz="1900" dirty="0" err="1">
                <a:solidFill>
                  <a:schemeClr val="accent1"/>
                </a:solidFill>
                <a:latin typeface="Hanken Grotesk" pitchFamily="2" charset="0"/>
              </a:rPr>
              <a:t>PsyLife</a:t>
            </a:r>
            <a:r>
              <a:rPr lang="en-GB" sz="1900" dirty="0">
                <a:solidFill>
                  <a:schemeClr val="accent1"/>
                </a:solidFill>
                <a:latin typeface="Hanken Grotesk" pitchFamily="2" charset="0"/>
              </a:rPr>
              <a:t> alumni</a:t>
            </a:r>
          </a:p>
        </p:txBody>
      </p:sp>
      <p:sp>
        <p:nvSpPr>
          <p:cNvPr id="32" name="Google Shape;1295;p188">
            <a:extLst>
              <a:ext uri="{FF2B5EF4-FFF2-40B4-BE49-F238E27FC236}">
                <a16:creationId xmlns:a16="http://schemas.microsoft.com/office/drawing/2014/main" id="{AA8DAA05-6509-E62E-4D55-6A466190BB2C}"/>
              </a:ext>
            </a:extLst>
          </p:cNvPr>
          <p:cNvSpPr/>
          <p:nvPr/>
        </p:nvSpPr>
        <p:spPr>
          <a:xfrm>
            <a:off x="9109742" y="760900"/>
            <a:ext cx="2712658" cy="4876700"/>
          </a:xfrm>
          <a:prstGeom prst="rect">
            <a:avLst/>
          </a:prstGeom>
          <a:solidFill>
            <a:schemeClr val="lt1"/>
          </a:solidFill>
          <a:ln>
            <a:noFill/>
          </a:ln>
        </p:spPr>
        <p:txBody>
          <a:bodyPr spcFirstLastPara="1" wrap="square" lIns="121900" tIns="121900" rIns="121900" bIns="121900" anchor="ctr" anchorCtr="0">
            <a:noAutofit/>
          </a:bodyPr>
          <a:lstStyle/>
          <a:p>
            <a:endParaRPr lang="en-GB" sz="2400" dirty="0"/>
          </a:p>
        </p:txBody>
      </p:sp>
      <p:sp>
        <p:nvSpPr>
          <p:cNvPr id="33" name="Google Shape;1297;p188" descr="detail_0">
            <a:extLst>
              <a:ext uri="{FF2B5EF4-FFF2-40B4-BE49-F238E27FC236}">
                <a16:creationId xmlns:a16="http://schemas.microsoft.com/office/drawing/2014/main" id="{17FF8424-C74A-77C9-B376-7D801FA43FF3}"/>
              </a:ext>
            </a:extLst>
          </p:cNvPr>
          <p:cNvSpPr txBox="1">
            <a:spLocks/>
          </p:cNvSpPr>
          <p:nvPr/>
        </p:nvSpPr>
        <p:spPr>
          <a:xfrm>
            <a:off x="9311482" y="1918383"/>
            <a:ext cx="2381317" cy="39249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dirty="0">
                <a:solidFill>
                  <a:schemeClr val="tx1"/>
                </a:solidFill>
                <a:latin typeface="Lato" panose="020F0502020204030203" pitchFamily="34" charset="0"/>
                <a:ea typeface="Cooper Hewitt Book" pitchFamily="2" charset="0"/>
                <a:cs typeface="Ebrima" panose="02000000000000000000" pitchFamily="2" charset="0"/>
              </a:rPr>
              <a:t>Prof. Gianluca Baio (UCL)</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Prof Peter Jones (University of Cambridge)</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Prof Craig Morgan (KCL)</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Prof. Christina Dalman (KI)</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Prof. Cecilia Magnusson (KI)</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Dr Anna-Clara Hollander (KI)</a:t>
            </a:r>
          </a:p>
          <a:p>
            <a:pPr marL="0" indent="0">
              <a:buNone/>
            </a:pPr>
            <a:endParaRPr lang="en-GB" sz="1100" dirty="0">
              <a:solidFill>
                <a:schemeClr val="tx1"/>
              </a:solidFill>
              <a:latin typeface="Lato" panose="020F0502020204030203" pitchFamily="34" charset="0"/>
              <a:ea typeface="Cooper Hewitt Book" pitchFamily="2" charset="0"/>
              <a:cs typeface="Ebrima" panose="02000000000000000000" pitchFamily="2" charset="0"/>
            </a:endParaRPr>
          </a:p>
        </p:txBody>
      </p:sp>
      <p:sp>
        <p:nvSpPr>
          <p:cNvPr id="35" name="Google Shape;1298;p188" descr="header_0">
            <a:extLst>
              <a:ext uri="{FF2B5EF4-FFF2-40B4-BE49-F238E27FC236}">
                <a16:creationId xmlns:a16="http://schemas.microsoft.com/office/drawing/2014/main" id="{EC396347-8A37-C58F-B020-CE7A7662C000}"/>
              </a:ext>
            </a:extLst>
          </p:cNvPr>
          <p:cNvSpPr txBox="1">
            <a:spLocks/>
          </p:cNvSpPr>
          <p:nvPr/>
        </p:nvSpPr>
        <p:spPr>
          <a:xfrm>
            <a:off x="9221285" y="1546100"/>
            <a:ext cx="1835167" cy="6180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333"/>
              </a:spcAft>
              <a:buNone/>
            </a:pPr>
            <a:r>
              <a:rPr lang="en-GB" sz="1900" dirty="0">
                <a:solidFill>
                  <a:schemeClr val="accent1"/>
                </a:solidFill>
                <a:latin typeface="Hanken Grotesk" pitchFamily="2" charset="0"/>
              </a:rPr>
              <a:t>Collaborators</a:t>
            </a:r>
          </a:p>
        </p:txBody>
      </p:sp>
      <p:sp>
        <p:nvSpPr>
          <p:cNvPr id="36" name="Google Shape;1297;p188" descr="detail_0">
            <a:extLst>
              <a:ext uri="{FF2B5EF4-FFF2-40B4-BE49-F238E27FC236}">
                <a16:creationId xmlns:a16="http://schemas.microsoft.com/office/drawing/2014/main" id="{30AAA35C-6D13-8AAA-4809-595E91E6C0EC}"/>
              </a:ext>
            </a:extLst>
          </p:cNvPr>
          <p:cNvSpPr txBox="1">
            <a:spLocks/>
          </p:cNvSpPr>
          <p:nvPr/>
        </p:nvSpPr>
        <p:spPr>
          <a:xfrm>
            <a:off x="429948" y="1918383"/>
            <a:ext cx="3537252" cy="39249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dirty="0">
                <a:solidFill>
                  <a:schemeClr val="tx1"/>
                </a:solidFill>
                <a:latin typeface="Lato" panose="020F0502020204030203" pitchFamily="34" charset="0"/>
                <a:ea typeface="Cooper Hewitt Book" pitchFamily="2" charset="0"/>
                <a:cs typeface="Ebrima" panose="02000000000000000000" pitchFamily="2" charset="0"/>
              </a:rPr>
              <a:t>Deidre M. Anglin (CUNY, USA)</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Ian Colman (Ottawa University, Canada)</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Jennifer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Dykxhoorn</a:t>
            </a:r>
            <a:r>
              <a:rPr lang="en-GB" sz="1100" dirty="0">
                <a:solidFill>
                  <a:schemeClr val="tx1"/>
                </a:solidFill>
                <a:latin typeface="Lato" panose="020F0502020204030203" pitchFamily="34" charset="0"/>
                <a:ea typeface="Cooper Hewitt Book" pitchFamily="2" charset="0"/>
                <a:cs typeface="Ebrima" panose="02000000000000000000" pitchFamily="2" charset="0"/>
              </a:rPr>
              <a:t>  (UCL, UK)</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Peter B. Jones (University of Cambridge, UK)</a:t>
            </a:r>
          </a:p>
          <a:p>
            <a:r>
              <a:rPr lang="en-GB" sz="1100" dirty="0" err="1">
                <a:solidFill>
                  <a:schemeClr val="tx1"/>
                </a:solidFill>
                <a:latin typeface="Lato" panose="020F0502020204030203" pitchFamily="34" charset="0"/>
                <a:ea typeface="Cooper Hewitt Book" pitchFamily="2" charset="0"/>
                <a:cs typeface="Ebrima" panose="02000000000000000000" pitchFamily="2" charset="0"/>
              </a:rPr>
              <a:t>Praveetha</a:t>
            </a:r>
            <a:r>
              <a:rPr lang="en-GB" sz="1100" dirty="0">
                <a:solidFill>
                  <a:schemeClr val="tx1"/>
                </a:solidFill>
                <a:latin typeface="Lato" panose="020F0502020204030203" pitchFamily="34" charset="0"/>
                <a:ea typeface="Cooper Hewitt Book" pitchFamily="2" charset="0"/>
                <a:cs typeface="Ebrima" panose="02000000000000000000" pitchFamily="2" charset="0"/>
              </a:rPr>
              <a:t>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Patalay</a:t>
            </a:r>
            <a:r>
              <a:rPr lang="en-GB" sz="1100" dirty="0">
                <a:solidFill>
                  <a:schemeClr val="tx1"/>
                </a:solidFill>
                <a:latin typeface="Lato" panose="020F0502020204030203" pitchFamily="34" charset="0"/>
                <a:ea typeface="Cooper Hewitt Book" pitchFamily="2" charset="0"/>
                <a:cs typeface="Ebrima" panose="02000000000000000000" pitchFamily="2" charset="0"/>
              </a:rPr>
              <a:t> (UCL, UK)</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Alexandra Pitman (UCL, UK)</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Emma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Soneson</a:t>
            </a:r>
            <a:r>
              <a:rPr lang="en-GB" sz="1100" dirty="0">
                <a:solidFill>
                  <a:schemeClr val="tx1"/>
                </a:solidFill>
                <a:latin typeface="Lato" panose="020F0502020204030203" pitchFamily="34" charset="0"/>
                <a:ea typeface="Cooper Hewitt Book" pitchFamily="2" charset="0"/>
                <a:cs typeface="Ebrima" panose="02000000000000000000" pitchFamily="2" charset="0"/>
              </a:rPr>
              <a:t> (University of Oxford, UK)</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Thomas </a:t>
            </a:r>
            <a:r>
              <a:rPr lang="en-GB" sz="1100" dirty="0" err="1">
                <a:solidFill>
                  <a:schemeClr val="tx1"/>
                </a:solidFill>
                <a:latin typeface="Lato" panose="020F0502020204030203" pitchFamily="34" charset="0"/>
                <a:ea typeface="Cooper Hewitt Book" pitchFamily="2" charset="0"/>
                <a:cs typeface="Ebrima" panose="02000000000000000000" pitchFamily="2" charset="0"/>
              </a:rPr>
              <a:t>Steare</a:t>
            </a:r>
            <a:r>
              <a:rPr lang="en-GB" sz="1100" dirty="0">
                <a:solidFill>
                  <a:schemeClr val="tx1"/>
                </a:solidFill>
                <a:latin typeface="Lato" panose="020F0502020204030203" pitchFamily="34" charset="0"/>
                <a:ea typeface="Cooper Hewitt Book" pitchFamily="2" charset="0"/>
                <a:cs typeface="Ebrima" panose="02000000000000000000" pitchFamily="2" charset="0"/>
              </a:rPr>
              <a:t> (UCL, UK)</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Talen Wright (UCL, UK)</a:t>
            </a:r>
          </a:p>
          <a:p>
            <a:r>
              <a:rPr lang="en-GB" sz="1100" dirty="0">
                <a:solidFill>
                  <a:schemeClr val="tx1"/>
                </a:solidFill>
                <a:latin typeface="Lato" panose="020F0502020204030203" pitchFamily="34" charset="0"/>
                <a:ea typeface="Cooper Hewitt Book" pitchFamily="2" charset="0"/>
                <a:cs typeface="Ebrima" panose="02000000000000000000" pitchFamily="2" charset="0"/>
              </a:rPr>
              <a:t>Lowri Griffiths (University of Birmingham, UK)</a:t>
            </a:r>
          </a:p>
        </p:txBody>
      </p:sp>
      <p:sp>
        <p:nvSpPr>
          <p:cNvPr id="37" name="Google Shape;1298;p188" descr="header_0">
            <a:extLst>
              <a:ext uri="{FF2B5EF4-FFF2-40B4-BE49-F238E27FC236}">
                <a16:creationId xmlns:a16="http://schemas.microsoft.com/office/drawing/2014/main" id="{3807DDBD-BB73-A01E-65F1-B1089A847EC1}"/>
              </a:ext>
            </a:extLst>
          </p:cNvPr>
          <p:cNvSpPr txBox="1">
            <a:spLocks/>
          </p:cNvSpPr>
          <p:nvPr/>
        </p:nvSpPr>
        <p:spPr>
          <a:xfrm>
            <a:off x="1832188" y="5839250"/>
            <a:ext cx="1835167" cy="6180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333"/>
              </a:spcAft>
              <a:buNone/>
            </a:pPr>
            <a:r>
              <a:rPr lang="en-GB" sz="1900" dirty="0">
                <a:solidFill>
                  <a:schemeClr val="accent1"/>
                </a:solidFill>
                <a:latin typeface="Hanken Grotesk" pitchFamily="2" charset="0"/>
              </a:rPr>
              <a:t>Contact:</a:t>
            </a:r>
          </a:p>
        </p:txBody>
      </p:sp>
      <p:sp>
        <p:nvSpPr>
          <p:cNvPr id="38" name="Google Shape;1297;p188" descr="detail_0">
            <a:extLst>
              <a:ext uri="{FF2B5EF4-FFF2-40B4-BE49-F238E27FC236}">
                <a16:creationId xmlns:a16="http://schemas.microsoft.com/office/drawing/2014/main" id="{058FEC65-5816-2663-C5AF-6AE9E3B158D5}"/>
              </a:ext>
            </a:extLst>
          </p:cNvPr>
          <p:cNvSpPr txBox="1">
            <a:spLocks/>
          </p:cNvSpPr>
          <p:nvPr/>
        </p:nvSpPr>
        <p:spPr>
          <a:xfrm>
            <a:off x="2975468" y="5804068"/>
            <a:ext cx="2381317" cy="65744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1"/>
                </a:solidFill>
                <a:latin typeface="Lato" panose="020F0502020204030203" pitchFamily="34" charset="0"/>
                <a:ea typeface="Cooper Hewitt Book" pitchFamily="2" charset="0"/>
                <a:cs typeface="Ebrima" panose="02000000000000000000" pitchFamily="2" charset="0"/>
              </a:rPr>
              <a:t>j.kirkbride@ucl.ac.uk</a:t>
            </a:r>
          </a:p>
        </p:txBody>
      </p:sp>
      <p:sp>
        <p:nvSpPr>
          <p:cNvPr id="39" name="Google Shape;1297;p188" descr="detail_0">
            <a:extLst>
              <a:ext uri="{FF2B5EF4-FFF2-40B4-BE49-F238E27FC236}">
                <a16:creationId xmlns:a16="http://schemas.microsoft.com/office/drawing/2014/main" id="{36CA56C6-E9A6-3C73-2501-7A5958CDB7B9}"/>
              </a:ext>
            </a:extLst>
          </p:cNvPr>
          <p:cNvSpPr txBox="1">
            <a:spLocks/>
          </p:cNvSpPr>
          <p:nvPr/>
        </p:nvSpPr>
        <p:spPr>
          <a:xfrm>
            <a:off x="5473950" y="5773027"/>
            <a:ext cx="2381317" cy="71952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1"/>
                </a:solidFill>
                <a:latin typeface="Lato" panose="020F0502020204030203" pitchFamily="34" charset="0"/>
                <a:ea typeface="Cooper Hewitt Book" pitchFamily="2" charset="0"/>
                <a:cs typeface="Ebrima" panose="02000000000000000000" pitchFamily="2" charset="0"/>
              </a:rPr>
              <a:t>www.psylife.eu</a:t>
            </a:r>
          </a:p>
        </p:txBody>
      </p:sp>
      <p:sp>
        <p:nvSpPr>
          <p:cNvPr id="40" name="Google Shape;1297;p188" descr="detail_0">
            <a:extLst>
              <a:ext uri="{FF2B5EF4-FFF2-40B4-BE49-F238E27FC236}">
                <a16:creationId xmlns:a16="http://schemas.microsoft.com/office/drawing/2014/main" id="{AF14233E-6BA1-524C-6192-ACB06DFC0F86}"/>
              </a:ext>
            </a:extLst>
          </p:cNvPr>
          <p:cNvSpPr txBox="1">
            <a:spLocks/>
          </p:cNvSpPr>
          <p:nvPr/>
        </p:nvSpPr>
        <p:spPr>
          <a:xfrm>
            <a:off x="7468815" y="5773026"/>
            <a:ext cx="2712658" cy="719526"/>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1"/>
                </a:solidFill>
                <a:latin typeface="Lato" panose="020F0502020204030203" pitchFamily="34" charset="0"/>
                <a:ea typeface="Cooper Hewitt Book" pitchFamily="2" charset="0"/>
                <a:cs typeface="Ebrima" panose="02000000000000000000" pitchFamily="2" charset="0"/>
              </a:rPr>
              <a:t>LinkedIn.com/</a:t>
            </a:r>
            <a:r>
              <a:rPr lang="en-GB" sz="1400" dirty="0" err="1">
                <a:solidFill>
                  <a:schemeClr val="tx1"/>
                </a:solidFill>
                <a:latin typeface="Lato" panose="020F0502020204030203" pitchFamily="34" charset="0"/>
                <a:ea typeface="Cooper Hewitt Book" pitchFamily="2" charset="0"/>
                <a:cs typeface="Ebrima" panose="02000000000000000000" pitchFamily="2" charset="0"/>
              </a:rPr>
              <a:t>ProfKirkbride</a:t>
            </a:r>
            <a:endParaRPr lang="en-GB" sz="1400" dirty="0">
              <a:solidFill>
                <a:schemeClr val="tx1"/>
              </a:solidFill>
              <a:latin typeface="Lato" panose="020F0502020204030203" pitchFamily="34" charset="0"/>
              <a:ea typeface="Cooper Hewitt Book" pitchFamily="2" charset="0"/>
              <a:cs typeface="Ebrima" panose="02000000000000000000" pitchFamily="2" charset="0"/>
            </a:endParaRPr>
          </a:p>
        </p:txBody>
      </p:sp>
      <p:pic>
        <p:nvPicPr>
          <p:cNvPr id="2" name="Google Shape;1981;p238">
            <a:extLst>
              <a:ext uri="{FF2B5EF4-FFF2-40B4-BE49-F238E27FC236}">
                <a16:creationId xmlns:a16="http://schemas.microsoft.com/office/drawing/2014/main" id="{3CBB34D2-BF6E-D401-9557-A432EFAED1B0}"/>
              </a:ext>
            </a:extLst>
          </p:cNvPr>
          <p:cNvPicPr preferRelativeResize="0"/>
          <p:nvPr/>
        </p:nvPicPr>
        <p:blipFill>
          <a:blip r:embed="rId3">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extLst>
      <p:ext uri="{BB962C8B-B14F-4D97-AF65-F5344CB8AC3E}">
        <p14:creationId xmlns:p14="http://schemas.microsoft.com/office/powerpoint/2010/main" val="1459226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1286" name="Google Shape;1286;p187"/>
          <p:cNvPicPr preferRelativeResize="0"/>
          <p:nvPr/>
        </p:nvPicPr>
        <p:blipFill>
          <a:blip r:embed="rId3">
            <a:alphaModFix/>
          </a:blip>
          <a:stretch>
            <a:fillRect/>
          </a:stretch>
        </p:blipFill>
        <p:spPr>
          <a:xfrm>
            <a:off x="976767" y="1288401"/>
            <a:ext cx="10238467" cy="2071233"/>
          </a:xfrm>
          <a:prstGeom prst="rect">
            <a:avLst/>
          </a:prstGeom>
          <a:noFill/>
          <a:ln>
            <a:noFill/>
          </a:ln>
        </p:spPr>
      </p:pic>
      <p:pic>
        <p:nvPicPr>
          <p:cNvPr id="1287" name="Google Shape;1287;p187"/>
          <p:cNvPicPr preferRelativeResize="0"/>
          <p:nvPr/>
        </p:nvPicPr>
        <p:blipFill>
          <a:blip r:embed="rId4">
            <a:alphaModFix/>
          </a:blip>
          <a:stretch>
            <a:fillRect/>
          </a:stretch>
        </p:blipFill>
        <p:spPr>
          <a:xfrm>
            <a:off x="976767" y="3656915"/>
            <a:ext cx="3797300" cy="571500"/>
          </a:xfrm>
          <a:prstGeom prst="rect">
            <a:avLst/>
          </a:prstGeom>
          <a:noFill/>
          <a:ln>
            <a:noFill/>
          </a:ln>
        </p:spPr>
      </p:pic>
      <p:sp>
        <p:nvSpPr>
          <p:cNvPr id="1289" name="Google Shape;1289;p187"/>
          <p:cNvSpPr txBox="1"/>
          <p:nvPr/>
        </p:nvSpPr>
        <p:spPr>
          <a:xfrm>
            <a:off x="976767" y="4528819"/>
            <a:ext cx="6698800" cy="1231066"/>
          </a:xfrm>
          <a:prstGeom prst="rect">
            <a:avLst/>
          </a:prstGeom>
          <a:noFill/>
          <a:ln>
            <a:noFill/>
          </a:ln>
        </p:spPr>
        <p:txBody>
          <a:bodyPr spcFirstLastPara="1" wrap="square" lIns="121900" tIns="121900" rIns="121900" bIns="121900" anchor="t" anchorCtr="0">
            <a:spAutoFit/>
          </a:bodyPr>
          <a:lstStyle/>
          <a:p>
            <a:r>
              <a:rPr lang="en-GB" sz="3200" dirty="0">
                <a:solidFill>
                  <a:schemeClr val="dk1"/>
                </a:solidFill>
                <a:latin typeface="Calibri"/>
                <a:ea typeface="Calibri"/>
                <a:cs typeface="Calibri"/>
                <a:sym typeface="Calibri"/>
              </a:rPr>
              <a:t>N=19,909 words + 8 discussion papers. Too Long; Didn’t Read? (TL;DR?)</a:t>
            </a:r>
            <a:endParaRPr sz="3200" dirty="0">
              <a:solidFill>
                <a:schemeClr val="dk1"/>
              </a:solidFill>
              <a:latin typeface="Calibri"/>
              <a:ea typeface="Calibri"/>
              <a:cs typeface="Calibri"/>
              <a:sym typeface="Calibri"/>
            </a:endParaRPr>
          </a:p>
        </p:txBody>
      </p:sp>
      <p:pic>
        <p:nvPicPr>
          <p:cNvPr id="2" name="Google Shape;1981;p238">
            <a:extLst>
              <a:ext uri="{FF2B5EF4-FFF2-40B4-BE49-F238E27FC236}">
                <a16:creationId xmlns:a16="http://schemas.microsoft.com/office/drawing/2014/main" id="{D417E535-AF15-F358-EF99-21297909EAAD}"/>
              </a:ext>
            </a:extLst>
          </p:cNvPr>
          <p:cNvPicPr preferRelativeResize="0"/>
          <p:nvPr/>
        </p:nvPicPr>
        <p:blipFill>
          <a:blip r:embed="rId5">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2" name="Google Shape;1342;p191" descr="detail_0"/>
          <p:cNvSpPr txBox="1"/>
          <p:nvPr/>
        </p:nvSpPr>
        <p:spPr>
          <a:xfrm>
            <a:off x="3774800" y="2465135"/>
            <a:ext cx="7807200" cy="3293200"/>
          </a:xfrm>
          <a:prstGeom prst="rect">
            <a:avLst/>
          </a:prstGeom>
          <a:noFill/>
          <a:ln>
            <a:noFill/>
          </a:ln>
        </p:spPr>
        <p:txBody>
          <a:bodyPr spcFirstLastPara="1" wrap="square" lIns="121900" tIns="121900" rIns="121900" bIns="121900" anchor="t" anchorCtr="0">
            <a:noAutofit/>
          </a:bodyPr>
          <a:lstStyle/>
          <a:p>
            <a:pPr marL="16933">
              <a:lnSpc>
                <a:spcPct val="150000"/>
              </a:lnSpc>
              <a:spcBef>
                <a:spcPts val="1600"/>
              </a:spcBef>
            </a:pPr>
            <a:r>
              <a:rPr lang="en-GB" sz="2667" dirty="0">
                <a:solidFill>
                  <a:schemeClr val="dk1"/>
                </a:solidFill>
                <a:latin typeface="Lato"/>
                <a:ea typeface="Lato"/>
                <a:cs typeface="Lato"/>
                <a:sym typeface="Lato"/>
              </a:rPr>
              <a:t>Encompass the set of structural conditions to which people are exposed across the life course that affect individual mental health outcomes &amp; contribute to…disparities within &amp; between populations.</a:t>
            </a:r>
            <a:endParaRPr sz="2667" dirty="0">
              <a:solidFill>
                <a:schemeClr val="dk1"/>
              </a:solidFill>
              <a:latin typeface="Lato"/>
              <a:ea typeface="Lato"/>
              <a:cs typeface="Lato"/>
              <a:sym typeface="Lato"/>
            </a:endParaRPr>
          </a:p>
        </p:txBody>
      </p:sp>
      <p:sp>
        <p:nvSpPr>
          <p:cNvPr id="1344" name="Google Shape;1344;p191"/>
          <p:cNvSpPr txBox="1"/>
          <p:nvPr/>
        </p:nvSpPr>
        <p:spPr>
          <a:xfrm>
            <a:off x="3774800" y="6107865"/>
            <a:ext cx="3538260" cy="451600"/>
          </a:xfrm>
          <a:prstGeom prst="rect">
            <a:avLst/>
          </a:prstGeom>
          <a:noFill/>
          <a:ln>
            <a:noFill/>
          </a:ln>
        </p:spPr>
        <p:txBody>
          <a:bodyPr spcFirstLastPara="1" wrap="square" lIns="121900" tIns="121900" rIns="121900" bIns="121900" anchor="t" anchorCtr="0">
            <a:noAutofit/>
          </a:bodyPr>
          <a:lstStyle/>
          <a:p>
            <a:r>
              <a:rPr lang="en-GB" sz="1100" dirty="0">
                <a:solidFill>
                  <a:schemeClr val="dk1"/>
                </a:solidFill>
                <a:latin typeface="Roboto Th" pitchFamily="2" charset="0"/>
                <a:ea typeface="Roboto Th" pitchFamily="2" charset="0"/>
                <a:cs typeface="Roboto Serif Thin" panose="020B0604020202020204" charset="0"/>
                <a:sym typeface="Roboto Serif Thin"/>
              </a:rPr>
              <a:t>Kirkbride et al. 2024.  </a:t>
            </a:r>
            <a:r>
              <a:rPr lang="en-GB" sz="1100" i="1" dirty="0">
                <a:solidFill>
                  <a:schemeClr val="dk1"/>
                </a:solidFill>
                <a:latin typeface="Roboto Th" pitchFamily="2" charset="0"/>
                <a:ea typeface="Roboto Th" pitchFamily="2" charset="0"/>
                <a:cs typeface="Roboto Serif Thin" panose="020B0604020202020204" charset="0"/>
                <a:sym typeface="Roboto Serif Thin"/>
              </a:rPr>
              <a:t>World Psychiatry</a:t>
            </a:r>
            <a:r>
              <a:rPr lang="en-GB" sz="1100" dirty="0">
                <a:solidFill>
                  <a:schemeClr val="dk1"/>
                </a:solidFill>
                <a:latin typeface="Roboto Th" pitchFamily="2" charset="0"/>
                <a:ea typeface="Roboto Th" pitchFamily="2" charset="0"/>
                <a:cs typeface="Roboto Serif Thin" panose="020B0604020202020204" charset="0"/>
                <a:sym typeface="Roboto Serif Thin"/>
              </a:rPr>
              <a:t>. </a:t>
            </a:r>
            <a:endParaRPr sz="1100" dirty="0">
              <a:solidFill>
                <a:schemeClr val="dk1"/>
              </a:solidFill>
              <a:latin typeface="Roboto Th" pitchFamily="2" charset="0"/>
              <a:ea typeface="Roboto Th" pitchFamily="2" charset="0"/>
              <a:cs typeface="Roboto Serif Thin" panose="020B0604020202020204" charset="0"/>
              <a:sym typeface="Roboto Serif Thin"/>
            </a:endParaRPr>
          </a:p>
        </p:txBody>
      </p:sp>
      <p:sp>
        <p:nvSpPr>
          <p:cNvPr id="28" name="Google Shape;1693;p219">
            <a:extLst>
              <a:ext uri="{FF2B5EF4-FFF2-40B4-BE49-F238E27FC236}">
                <a16:creationId xmlns:a16="http://schemas.microsoft.com/office/drawing/2014/main" id="{6FE35A93-992F-ECD7-DF40-9D596A6B7711}"/>
              </a:ext>
            </a:extLst>
          </p:cNvPr>
          <p:cNvSpPr txBox="1"/>
          <p:nvPr/>
        </p:nvSpPr>
        <p:spPr>
          <a:xfrm>
            <a:off x="3297593" y="2377179"/>
            <a:ext cx="788800" cy="1323399"/>
          </a:xfrm>
          <a:prstGeom prst="rect">
            <a:avLst/>
          </a:prstGeom>
          <a:noFill/>
          <a:ln>
            <a:noFill/>
          </a:ln>
        </p:spPr>
        <p:txBody>
          <a:bodyPr spcFirstLastPara="1" wrap="square" lIns="91433" tIns="45700" rIns="91433" bIns="45700" anchor="t" anchorCtr="0">
            <a:spAutoFit/>
          </a:bodyPr>
          <a:lstStyle/>
          <a:p>
            <a:r>
              <a:rPr lang="en-GB" sz="8000" dirty="0">
                <a:solidFill>
                  <a:schemeClr val="dk1"/>
                </a:solidFill>
                <a:latin typeface="Bodoni"/>
                <a:ea typeface="Bodoni"/>
                <a:cs typeface="Bodoni"/>
                <a:sym typeface="Bodoni"/>
              </a:rPr>
              <a:t>“</a:t>
            </a:r>
            <a:endParaRPr sz="8000" dirty="0">
              <a:solidFill>
                <a:schemeClr val="dk1"/>
              </a:solidFill>
              <a:latin typeface="Bodoni"/>
              <a:ea typeface="Bodoni"/>
              <a:cs typeface="Bodoni"/>
              <a:sym typeface="Bodoni"/>
            </a:endParaRPr>
          </a:p>
        </p:txBody>
      </p:sp>
      <p:sp>
        <p:nvSpPr>
          <p:cNvPr id="29" name="Google Shape;1694;p219">
            <a:extLst>
              <a:ext uri="{FF2B5EF4-FFF2-40B4-BE49-F238E27FC236}">
                <a16:creationId xmlns:a16="http://schemas.microsoft.com/office/drawing/2014/main" id="{4566A0FF-D56D-F57E-9941-951EB3CB6B0D}"/>
              </a:ext>
            </a:extLst>
          </p:cNvPr>
          <p:cNvSpPr txBox="1"/>
          <p:nvPr/>
        </p:nvSpPr>
        <p:spPr>
          <a:xfrm>
            <a:off x="5643533" y="5437852"/>
            <a:ext cx="788800" cy="1323399"/>
          </a:xfrm>
          <a:prstGeom prst="rect">
            <a:avLst/>
          </a:prstGeom>
          <a:noFill/>
          <a:ln>
            <a:noFill/>
          </a:ln>
        </p:spPr>
        <p:txBody>
          <a:bodyPr spcFirstLastPara="1" wrap="square" lIns="91433" tIns="45700" rIns="91433" bIns="45700" anchor="t" anchorCtr="0">
            <a:spAutoFit/>
          </a:bodyPr>
          <a:lstStyle/>
          <a:p>
            <a:r>
              <a:rPr lang="en-GB" sz="8000" dirty="0">
                <a:solidFill>
                  <a:schemeClr val="dk1"/>
                </a:solidFill>
                <a:latin typeface="Bodoni"/>
                <a:ea typeface="Bodoni"/>
                <a:cs typeface="Bodoni"/>
                <a:sym typeface="Bodoni"/>
              </a:rPr>
              <a:t>”</a:t>
            </a:r>
            <a:endParaRPr sz="8000" dirty="0">
              <a:solidFill>
                <a:schemeClr val="dk1"/>
              </a:solidFill>
              <a:latin typeface="Bodoni"/>
              <a:ea typeface="Bodoni"/>
              <a:cs typeface="Bodoni"/>
              <a:sym typeface="Bodoni"/>
            </a:endParaRPr>
          </a:p>
        </p:txBody>
      </p:sp>
      <p:sp>
        <p:nvSpPr>
          <p:cNvPr id="4" name="Google Shape;1341;p191" descr="statement_0">
            <a:extLst>
              <a:ext uri="{FF2B5EF4-FFF2-40B4-BE49-F238E27FC236}">
                <a16:creationId xmlns:a16="http://schemas.microsoft.com/office/drawing/2014/main" id="{C63F75C8-590E-D90C-7116-5C1043B8E1A6}"/>
              </a:ext>
            </a:extLst>
          </p:cNvPr>
          <p:cNvSpPr txBox="1">
            <a:spLocks noGrp="1"/>
          </p:cNvSpPr>
          <p:nvPr>
            <p:ph type="title"/>
          </p:nvPr>
        </p:nvSpPr>
        <p:spPr>
          <a:xfrm>
            <a:off x="609600" y="750135"/>
            <a:ext cx="7309200" cy="1392000"/>
          </a:xfrm>
          <a:prstGeom prst="rect">
            <a:avLst/>
          </a:prstGeom>
        </p:spPr>
        <p:txBody>
          <a:bodyPr spcFirstLastPara="1" vert="horz" wrap="square" lIns="121900" tIns="121900" rIns="121900" bIns="121900" rtlCol="0" anchor="b" anchorCtr="0">
            <a:noAutofit/>
          </a:bodyPr>
          <a:lstStyle/>
          <a:p>
            <a:pPr>
              <a:buSzPts val="990"/>
            </a:pPr>
            <a:r>
              <a:rPr lang="en-GB" sz="4267" dirty="0">
                <a:latin typeface="Hanken Grotesk ExtraBold"/>
                <a:ea typeface="Hanken Grotesk ExtraBold"/>
                <a:cs typeface="Hanken Grotesk ExtraBold"/>
                <a:sym typeface="Hanken Grotesk ExtraBold"/>
              </a:rPr>
              <a:t>Social determinants of mental health </a:t>
            </a:r>
            <a:endParaRPr sz="4267" dirty="0">
              <a:latin typeface="Hanken Grotesk ExtraBold"/>
              <a:ea typeface="Hanken Grotesk ExtraBold"/>
              <a:cs typeface="Hanken Grotesk ExtraBold"/>
              <a:sym typeface="Hanken Grotesk ExtraBold"/>
            </a:endParaRPr>
          </a:p>
        </p:txBody>
      </p:sp>
      <p:pic>
        <p:nvPicPr>
          <p:cNvPr id="2" name="Google Shape;1981;p238">
            <a:extLst>
              <a:ext uri="{FF2B5EF4-FFF2-40B4-BE49-F238E27FC236}">
                <a16:creationId xmlns:a16="http://schemas.microsoft.com/office/drawing/2014/main" id="{2B9F1F97-CA6F-2FF6-A136-123BBD0BF571}"/>
              </a:ext>
            </a:extLst>
          </p:cNvPr>
          <p:cNvPicPr preferRelativeResize="0"/>
          <p:nvPr/>
        </p:nvPicPr>
        <p:blipFill>
          <a:blip r:embed="rId3">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4" name="Google Shape;1364;p193" descr="title"/>
          <p:cNvSpPr txBox="1">
            <a:spLocks noGrp="1"/>
          </p:cNvSpPr>
          <p:nvPr>
            <p:ph type="title"/>
          </p:nvPr>
        </p:nvSpPr>
        <p:spPr>
          <a:xfrm>
            <a:off x="744367" y="859293"/>
            <a:ext cx="10685600" cy="728191"/>
          </a:xfrm>
          <a:prstGeom prst="rect">
            <a:avLst/>
          </a:prstGeom>
        </p:spPr>
        <p:txBody>
          <a:bodyPr spcFirstLastPara="1" vert="horz" wrap="square" lIns="121900" tIns="121900" rIns="121900" bIns="121900" rtlCol="0" anchor="t" anchorCtr="0">
            <a:noAutofit/>
          </a:bodyPr>
          <a:lstStyle/>
          <a:p>
            <a:pPr>
              <a:spcAft>
                <a:spcPts val="1600"/>
              </a:spcAft>
              <a:buClr>
                <a:schemeClr val="dk1"/>
              </a:buClr>
              <a:buSzPts val="1100"/>
            </a:pPr>
            <a:r>
              <a:rPr lang="en-GB" b="1" dirty="0">
                <a:latin typeface="Hanken Grotesk SemiBold"/>
                <a:ea typeface="Hanken Grotesk SemiBold"/>
                <a:cs typeface="Hanken Grotesk SemiBold"/>
                <a:sym typeface="Hanken Grotesk SemiBold"/>
              </a:rPr>
              <a:t>Systemic, structural and institutional forces</a:t>
            </a:r>
            <a:endParaRPr b="1" dirty="0"/>
          </a:p>
        </p:txBody>
      </p:sp>
      <p:sp>
        <p:nvSpPr>
          <p:cNvPr id="1365" name="Google Shape;1365;p193" descr="header_0"/>
          <p:cNvSpPr txBox="1">
            <a:spLocks noGrp="1"/>
          </p:cNvSpPr>
          <p:nvPr>
            <p:ph type="subTitle" idx="1"/>
          </p:nvPr>
        </p:nvSpPr>
        <p:spPr>
          <a:xfrm>
            <a:off x="4882933" y="1587318"/>
            <a:ext cx="6547200" cy="467260"/>
          </a:xfrm>
          <a:prstGeom prst="rect">
            <a:avLst/>
          </a:prstGeom>
        </p:spPr>
        <p:txBody>
          <a:bodyPr spcFirstLastPara="1" vert="horz" wrap="square" lIns="121900" tIns="121900" rIns="121900" bIns="121900" rtlCol="0" anchor="t" anchorCtr="0">
            <a:noAutofit/>
          </a:bodyPr>
          <a:lstStyle/>
          <a:p>
            <a:pPr marL="0" indent="0">
              <a:spcAft>
                <a:spcPts val="1600"/>
              </a:spcAft>
            </a:pPr>
            <a:r>
              <a:rPr lang="en-GB" sz="1867" dirty="0"/>
              <a:t>…the silent hand that guides exposure to #SDoMH</a:t>
            </a:r>
            <a:endParaRPr sz="1867" dirty="0"/>
          </a:p>
        </p:txBody>
      </p:sp>
      <p:sp>
        <p:nvSpPr>
          <p:cNvPr id="1362" name="Google Shape;1362;p193" descr="detail_0"/>
          <p:cNvSpPr txBox="1">
            <a:spLocks noGrp="1"/>
          </p:cNvSpPr>
          <p:nvPr>
            <p:ph type="body" idx="4294967295"/>
          </p:nvPr>
        </p:nvSpPr>
        <p:spPr>
          <a:xfrm>
            <a:off x="4933245" y="2175934"/>
            <a:ext cx="6683023" cy="3822775"/>
          </a:xfrm>
          <a:prstGeom prst="rect">
            <a:avLst/>
          </a:prstGeom>
        </p:spPr>
        <p:txBody>
          <a:bodyPr spcFirstLastPara="1" vert="horz" wrap="square" lIns="121900" tIns="121900" rIns="121900" bIns="121900" rtlCol="0" anchor="t" anchorCtr="0">
            <a:noAutofit/>
          </a:bodyPr>
          <a:lstStyle/>
          <a:p>
            <a:pPr marL="380990" indent="-237061">
              <a:lnSpc>
                <a:spcPct val="150000"/>
              </a:lnSpc>
              <a:spcBef>
                <a:spcPts val="0"/>
              </a:spcBef>
              <a:buClr>
                <a:schemeClr val="accent1"/>
              </a:buClr>
              <a:buSzPts val="1000"/>
              <a:buFont typeface="Lato"/>
              <a:buChar char="●"/>
            </a:pPr>
            <a:r>
              <a:rPr lang="en-GB" sz="1600" dirty="0">
                <a:solidFill>
                  <a:schemeClr val="dk1"/>
                </a:solidFill>
                <a:latin typeface="Lato"/>
                <a:ea typeface="Lato"/>
                <a:cs typeface="Lato"/>
                <a:sym typeface="Lato"/>
              </a:rPr>
              <a:t>Social determinants are “</a:t>
            </a:r>
            <a:r>
              <a:rPr lang="en-GB" sz="1600" b="1" dirty="0">
                <a:solidFill>
                  <a:schemeClr val="dk1"/>
                </a:solidFill>
                <a:latin typeface="Lato"/>
                <a:ea typeface="Lato"/>
                <a:cs typeface="Lato"/>
                <a:sym typeface="Lato"/>
              </a:rPr>
              <a:t>shaped by the distribution of money, power, and resources </a:t>
            </a:r>
            <a:r>
              <a:rPr lang="en-GB" sz="1600" dirty="0">
                <a:solidFill>
                  <a:schemeClr val="dk1"/>
                </a:solidFill>
                <a:latin typeface="Lato"/>
                <a:ea typeface="Lato"/>
                <a:cs typeface="Lato"/>
                <a:sym typeface="Lato"/>
              </a:rPr>
              <a:t>at various levels.”</a:t>
            </a:r>
            <a:endParaRPr sz="1600" dirty="0">
              <a:solidFill>
                <a:schemeClr val="dk1"/>
              </a:solidFill>
              <a:latin typeface="Lato"/>
              <a:ea typeface="Lato"/>
              <a:cs typeface="Lato"/>
              <a:sym typeface="Lato"/>
            </a:endParaRPr>
          </a:p>
          <a:p>
            <a:pPr marL="380990" indent="-237061">
              <a:lnSpc>
                <a:spcPct val="150000"/>
              </a:lnSpc>
              <a:spcBef>
                <a:spcPts val="1333"/>
              </a:spcBef>
              <a:buClr>
                <a:schemeClr val="accent1"/>
              </a:buClr>
              <a:buSzPts val="1000"/>
              <a:buFont typeface="Lato"/>
              <a:buChar char="●"/>
            </a:pPr>
            <a:r>
              <a:rPr lang="en-GB" sz="1600" dirty="0">
                <a:solidFill>
                  <a:schemeClr val="dk1"/>
                </a:solidFill>
                <a:latin typeface="Lato"/>
                <a:ea typeface="Lato"/>
                <a:cs typeface="Lato"/>
                <a:sym typeface="Lato"/>
              </a:rPr>
              <a:t>This is</a:t>
            </a:r>
            <a:r>
              <a:rPr lang="en-GB" sz="1600" b="1" dirty="0">
                <a:solidFill>
                  <a:schemeClr val="dk1"/>
                </a:solidFill>
                <a:latin typeface="Lato"/>
                <a:ea typeface="Lato"/>
                <a:cs typeface="Lato"/>
                <a:sym typeface="Lato"/>
              </a:rPr>
              <a:t> influenced by policy choices</a:t>
            </a:r>
            <a:r>
              <a:rPr lang="en-GB" sz="1600" dirty="0">
                <a:solidFill>
                  <a:schemeClr val="dk1"/>
                </a:solidFill>
                <a:latin typeface="Lato"/>
                <a:ea typeface="Lato"/>
                <a:cs typeface="Lato"/>
                <a:sym typeface="Lato"/>
              </a:rPr>
              <a:t> and the systems, structures &amp; institutes we create.</a:t>
            </a:r>
            <a:endParaRPr sz="1600" dirty="0">
              <a:solidFill>
                <a:schemeClr val="dk1"/>
              </a:solidFill>
              <a:latin typeface="Lato"/>
              <a:ea typeface="Lato"/>
              <a:cs typeface="Lato"/>
              <a:sym typeface="Lato"/>
            </a:endParaRPr>
          </a:p>
          <a:p>
            <a:pPr marL="380990" indent="-237061">
              <a:lnSpc>
                <a:spcPct val="150000"/>
              </a:lnSpc>
              <a:spcBef>
                <a:spcPts val="1333"/>
              </a:spcBef>
              <a:buClr>
                <a:schemeClr val="accent1"/>
              </a:buClr>
              <a:buSzPts val="1000"/>
              <a:buFont typeface="Lato"/>
              <a:buChar char="●"/>
            </a:pPr>
            <a:r>
              <a:rPr lang="en-GB" sz="1600" dirty="0">
                <a:solidFill>
                  <a:schemeClr val="dk1"/>
                </a:solidFill>
                <a:latin typeface="Lato"/>
                <a:ea typeface="Lato"/>
                <a:cs typeface="Lato"/>
                <a:sym typeface="Lato"/>
              </a:rPr>
              <a:t>These systems produce and reproduce </a:t>
            </a:r>
            <a:r>
              <a:rPr lang="en-GB" sz="1600" b="1" dirty="0">
                <a:solidFill>
                  <a:schemeClr val="dk1"/>
                </a:solidFill>
                <a:latin typeface="Lato"/>
                <a:ea typeface="Lato"/>
                <a:cs typeface="Lato"/>
                <a:sym typeface="Lato"/>
              </a:rPr>
              <a:t>intergenerational inequalities </a:t>
            </a:r>
            <a:r>
              <a:rPr lang="en-GB" sz="1600" dirty="0">
                <a:solidFill>
                  <a:schemeClr val="dk1"/>
                </a:solidFill>
                <a:latin typeface="Lato"/>
                <a:ea typeface="Lato"/>
                <a:cs typeface="Lato"/>
                <a:sym typeface="Lato"/>
              </a:rPr>
              <a:t>in exposure to #SDoMH. </a:t>
            </a:r>
          </a:p>
          <a:p>
            <a:pPr marL="380990" indent="-237061">
              <a:lnSpc>
                <a:spcPct val="150000"/>
              </a:lnSpc>
              <a:spcBef>
                <a:spcPts val="1333"/>
              </a:spcBef>
              <a:buClr>
                <a:schemeClr val="accent1"/>
              </a:buClr>
              <a:buSzPts val="1000"/>
              <a:buFont typeface="Lato"/>
              <a:buChar char="●"/>
            </a:pPr>
            <a:r>
              <a:rPr lang="en-GB" sz="1600" dirty="0">
                <a:solidFill>
                  <a:schemeClr val="dk1"/>
                </a:solidFill>
                <a:latin typeface="Lato"/>
                <a:ea typeface="Lato"/>
                <a:cs typeface="Lato"/>
                <a:sym typeface="Lato"/>
              </a:rPr>
              <a:t>Subsequent disparities in mental health outcomes are </a:t>
            </a:r>
            <a:r>
              <a:rPr lang="en-GB" sz="1600" b="1" dirty="0">
                <a:solidFill>
                  <a:schemeClr val="dk1"/>
                </a:solidFill>
                <a:latin typeface="Lato"/>
                <a:ea typeface="Lato"/>
                <a:cs typeface="Lato"/>
                <a:sym typeface="Lato"/>
              </a:rPr>
              <a:t>a critical issues of social justice</a:t>
            </a:r>
            <a:r>
              <a:rPr lang="en-GB" sz="1600" dirty="0">
                <a:solidFill>
                  <a:schemeClr val="dk1"/>
                </a:solidFill>
                <a:latin typeface="Lato"/>
                <a:ea typeface="Lato"/>
                <a:cs typeface="Lato"/>
                <a:sym typeface="Lato"/>
              </a:rPr>
              <a:t>.</a:t>
            </a:r>
            <a:endParaRPr sz="1600" dirty="0">
              <a:solidFill>
                <a:schemeClr val="dk1"/>
              </a:solidFill>
              <a:latin typeface="Arial"/>
              <a:ea typeface="Arial"/>
              <a:cs typeface="Arial"/>
              <a:sym typeface="Arial"/>
            </a:endParaRPr>
          </a:p>
        </p:txBody>
      </p:sp>
      <p:sp>
        <p:nvSpPr>
          <p:cNvPr id="1363" name="Google Shape;1363;p193"/>
          <p:cNvSpPr txBox="1"/>
          <p:nvPr/>
        </p:nvSpPr>
        <p:spPr>
          <a:xfrm>
            <a:off x="7763629" y="2925231"/>
            <a:ext cx="2901200" cy="451600"/>
          </a:xfrm>
          <a:prstGeom prst="rect">
            <a:avLst/>
          </a:prstGeom>
          <a:noFill/>
          <a:ln>
            <a:noFill/>
          </a:ln>
        </p:spPr>
        <p:txBody>
          <a:bodyPr spcFirstLastPara="1" wrap="square" lIns="121900" tIns="121900" rIns="121900" bIns="121900" anchor="t" anchorCtr="0">
            <a:noAutofit/>
          </a:bodyPr>
          <a:lstStyle/>
          <a:p>
            <a:r>
              <a:rPr lang="en-GB" sz="1100" dirty="0">
                <a:solidFill>
                  <a:schemeClr val="dk1"/>
                </a:solidFill>
                <a:latin typeface="Roboto Th" pitchFamily="2" charset="0"/>
                <a:ea typeface="Roboto Th" pitchFamily="2" charset="0"/>
                <a:cs typeface="Roboto Serif Thin"/>
                <a:sym typeface="Roboto Serif Thin"/>
              </a:rPr>
              <a:t>World Health Organisation. 2024.  </a:t>
            </a:r>
            <a:endParaRPr sz="1100" dirty="0">
              <a:solidFill>
                <a:schemeClr val="dk1"/>
              </a:solidFill>
              <a:latin typeface="Roboto Th" pitchFamily="2" charset="0"/>
              <a:ea typeface="Roboto Th" pitchFamily="2" charset="0"/>
              <a:cs typeface="Roboto Serif Thin"/>
              <a:sym typeface="Roboto Serif Thin"/>
            </a:endParaRPr>
          </a:p>
        </p:txBody>
      </p:sp>
      <p:pic>
        <p:nvPicPr>
          <p:cNvPr id="1366" name="Google Shape;1366;p193"/>
          <p:cNvPicPr preferRelativeResize="0"/>
          <p:nvPr/>
        </p:nvPicPr>
        <p:blipFill rotWithShape="1">
          <a:blip r:embed="rId3">
            <a:alphaModFix/>
          </a:blip>
          <a:srcRect l="26395" r="26395"/>
          <a:stretch/>
        </p:blipFill>
        <p:spPr>
          <a:xfrm>
            <a:off x="744367" y="1594532"/>
            <a:ext cx="3815600" cy="4648800"/>
          </a:xfrm>
          <a:prstGeom prst="rect">
            <a:avLst/>
          </a:prstGeom>
          <a:noFill/>
          <a:ln>
            <a:noFill/>
          </a:ln>
          <a:effectLst>
            <a:outerShdw blurRad="100013" dist="19050" dir="5400000" algn="bl" rotWithShape="0">
              <a:srgbClr val="000000">
                <a:alpha val="50000"/>
              </a:srgbClr>
            </a:outerShdw>
          </a:effectLst>
        </p:spPr>
      </p:pic>
      <p:pic>
        <p:nvPicPr>
          <p:cNvPr id="2" name="Google Shape;1981;p238">
            <a:extLst>
              <a:ext uri="{FF2B5EF4-FFF2-40B4-BE49-F238E27FC236}">
                <a16:creationId xmlns:a16="http://schemas.microsoft.com/office/drawing/2014/main" id="{6A072B3F-916A-03FE-3B6E-3D1CB25C490D}"/>
              </a:ext>
            </a:extLst>
          </p:cNvPr>
          <p:cNvPicPr preferRelativeResize="0"/>
          <p:nvPr/>
        </p:nvPicPr>
        <p:blipFill>
          <a:blip r:embed="rId4">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6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12" name="Rec 1 picture" descr="A group of people holding signs&#10;&#10;Description automatically generated">
            <a:extLst>
              <a:ext uri="{FF2B5EF4-FFF2-40B4-BE49-F238E27FC236}">
                <a16:creationId xmlns:a16="http://schemas.microsoft.com/office/drawing/2014/main" id="{A14041BF-9B93-F764-7E55-36E04C93DA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8909" r="23476"/>
          <a:stretch/>
        </p:blipFill>
        <p:spPr>
          <a:xfrm>
            <a:off x="609600" y="2298900"/>
            <a:ext cx="2612400" cy="3648000"/>
          </a:xfrm>
          <a:prstGeom prst="rect">
            <a:avLst/>
          </a:prstGeom>
        </p:spPr>
      </p:pic>
      <p:sp>
        <p:nvSpPr>
          <p:cNvPr id="2128" name="Rec 1 text" descr="detail_0"/>
          <p:cNvSpPr txBox="1">
            <a:spLocks noGrp="1"/>
          </p:cNvSpPr>
          <p:nvPr>
            <p:ph type="body" idx="3"/>
          </p:nvPr>
        </p:nvSpPr>
        <p:spPr>
          <a:xfrm>
            <a:off x="609665" y="2298900"/>
            <a:ext cx="2612400" cy="3646800"/>
          </a:xfrm>
          <a:prstGeom prst="rect">
            <a:avLst/>
          </a:prstGeom>
          <a:solidFill>
            <a:schemeClr val="bg1">
              <a:alpha val="95000"/>
            </a:schemeClr>
          </a:solidFill>
          <a:ln w="9525" cap="flat" cmpd="sng">
            <a:solidFill>
              <a:schemeClr val="accent1"/>
            </a:solidFill>
            <a:prstDash val="solid"/>
            <a:round/>
            <a:headEnd type="none" w="sm" len="sm"/>
            <a:tailEnd type="none" w="sm" len="sm"/>
          </a:ln>
        </p:spPr>
        <p:txBody>
          <a:bodyPr spcFirstLastPara="1" vert="horz" wrap="square" lIns="243833" tIns="243833" rIns="243833" bIns="121900" rtlCol="0" anchor="t" anchorCtr="0">
            <a:noAutofit/>
          </a:bodyPr>
          <a:lstStyle/>
          <a:p>
            <a:pPr marL="0" indent="0">
              <a:lnSpc>
                <a:spcPct val="150000"/>
              </a:lnSpc>
              <a:spcAft>
                <a:spcPts val="1333"/>
              </a:spcAft>
              <a:buSzPts val="1018"/>
              <a:buNone/>
            </a:pPr>
            <a:r>
              <a:rPr lang="en-GB" sz="2133" b="1" dirty="0">
                <a:solidFill>
                  <a:schemeClr val="tx1"/>
                </a:solidFill>
                <a:latin typeface="Hanken Grotesk" panose="020B0604020202020204" charset="0"/>
                <a:ea typeface="Lato"/>
                <a:cs typeface="Lato"/>
                <a:sym typeface="Lato"/>
              </a:rPr>
              <a:t>Social justice</a:t>
            </a:r>
          </a:p>
          <a:p>
            <a:pPr marL="0" indent="0">
              <a:lnSpc>
                <a:spcPct val="150000"/>
              </a:lnSpc>
              <a:spcAft>
                <a:spcPts val="1333"/>
              </a:spcAft>
              <a:buSzPts val="1018"/>
              <a:buNone/>
            </a:pPr>
            <a:r>
              <a:rPr lang="en-GB" sz="1467" dirty="0">
                <a:latin typeface="Lato"/>
                <a:ea typeface="Lato"/>
                <a:cs typeface="Lato"/>
                <a:sym typeface="Lato"/>
              </a:rPr>
              <a:t>Make </a:t>
            </a:r>
            <a:r>
              <a:rPr lang="en-GB" sz="1467" b="1" dirty="0">
                <a:latin typeface="Lato"/>
                <a:ea typeface="Lato"/>
                <a:cs typeface="Lato"/>
                <a:sym typeface="Lato"/>
              </a:rPr>
              <a:t>social justice </a:t>
            </a:r>
            <a:r>
              <a:rPr lang="en-GB" sz="1467" dirty="0">
                <a:latin typeface="Lato"/>
                <a:ea typeface="Lato"/>
                <a:cs typeface="Lato"/>
                <a:sym typeface="Lato"/>
              </a:rPr>
              <a:t>central to all public mental health interventions to ensure fair and equitable access to resources.</a:t>
            </a:r>
            <a:endParaRPr sz="1467" dirty="0">
              <a:latin typeface="Lato"/>
              <a:ea typeface="Lato"/>
              <a:cs typeface="Lato"/>
              <a:sym typeface="Lato"/>
            </a:endParaRPr>
          </a:p>
        </p:txBody>
      </p:sp>
      <p:pic>
        <p:nvPicPr>
          <p:cNvPr id="17" name="Rec 2 pic" descr="A colorful painted hands&#10;&#10;Description automatically generated with medium confidence">
            <a:extLst>
              <a:ext uri="{FF2B5EF4-FFF2-40B4-BE49-F238E27FC236}">
                <a16:creationId xmlns:a16="http://schemas.microsoft.com/office/drawing/2014/main" id="{3B1DB6ED-1BC9-AFAA-E233-62F31D3AFA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7011" r="15239"/>
          <a:stretch/>
        </p:blipFill>
        <p:spPr>
          <a:xfrm>
            <a:off x="3396331" y="2298900"/>
            <a:ext cx="2612484" cy="3648000"/>
          </a:xfrm>
          <a:prstGeom prst="rect">
            <a:avLst/>
          </a:prstGeom>
        </p:spPr>
      </p:pic>
      <p:sp>
        <p:nvSpPr>
          <p:cNvPr id="2125" name="Rec 2 text" descr="detail_1"/>
          <p:cNvSpPr txBox="1">
            <a:spLocks noGrp="1"/>
          </p:cNvSpPr>
          <p:nvPr>
            <p:ph type="body" idx="2"/>
          </p:nvPr>
        </p:nvSpPr>
        <p:spPr>
          <a:xfrm>
            <a:off x="3396416" y="2298900"/>
            <a:ext cx="2612400" cy="3646800"/>
          </a:xfrm>
          <a:prstGeom prst="rect">
            <a:avLst/>
          </a:prstGeom>
          <a:solidFill>
            <a:srgbClr val="FFFFFF">
              <a:alpha val="90000"/>
            </a:srgbClr>
          </a:solidFill>
        </p:spPr>
        <p:txBody>
          <a:bodyPr spcFirstLastPara="1" vert="horz" wrap="square" lIns="182867" tIns="182867" rIns="121900" bIns="121900" rtlCol="0" anchor="t" anchorCtr="0">
            <a:noAutofit/>
          </a:bodyPr>
          <a:lstStyle/>
          <a:p>
            <a:pPr marL="0" indent="0">
              <a:lnSpc>
                <a:spcPct val="150000"/>
              </a:lnSpc>
              <a:spcAft>
                <a:spcPts val="1333"/>
              </a:spcAft>
              <a:buNone/>
            </a:pPr>
            <a:r>
              <a:rPr lang="en-GB" sz="2133" b="1" kern="0" dirty="0">
                <a:solidFill>
                  <a:srgbClr val="000000"/>
                </a:solidFill>
                <a:latin typeface="Hanken Grotesk" panose="020B0604020202020204" charset="0"/>
                <a:ea typeface="Lato"/>
                <a:cs typeface="Lato"/>
                <a:sym typeface="Lato"/>
              </a:rPr>
              <a:t>Multi-domain </a:t>
            </a:r>
          </a:p>
          <a:p>
            <a:pPr marL="0" indent="0">
              <a:lnSpc>
                <a:spcPct val="150000"/>
              </a:lnSpc>
              <a:spcAft>
                <a:spcPts val="1333"/>
              </a:spcAft>
              <a:buNone/>
            </a:pPr>
            <a:r>
              <a:rPr lang="en-GB" sz="1467" dirty="0">
                <a:latin typeface="Lato"/>
                <a:ea typeface="Lato"/>
                <a:cs typeface="Lato"/>
                <a:sym typeface="Lato"/>
              </a:rPr>
              <a:t>Invest in interventions that pay off in </a:t>
            </a:r>
            <a:r>
              <a:rPr lang="en-GB" sz="1467" b="1" dirty="0">
                <a:latin typeface="Lato"/>
                <a:ea typeface="Lato"/>
                <a:cs typeface="Lato"/>
                <a:sym typeface="Lato"/>
              </a:rPr>
              <a:t>multiple domains of health and society </a:t>
            </a:r>
            <a:r>
              <a:rPr lang="en-GB" sz="1467" dirty="0">
                <a:latin typeface="Lato"/>
                <a:ea typeface="Lato"/>
                <a:cs typeface="Lato"/>
                <a:sym typeface="Lato"/>
              </a:rPr>
              <a:t>to maximize the benefits across various aspects of individuals' lives.</a:t>
            </a:r>
            <a:endParaRPr sz="1467" dirty="0">
              <a:latin typeface="Lato"/>
              <a:ea typeface="Lato"/>
              <a:cs typeface="Lato"/>
              <a:sym typeface="Lato"/>
            </a:endParaRPr>
          </a:p>
        </p:txBody>
      </p:sp>
      <p:pic>
        <p:nvPicPr>
          <p:cNvPr id="15" name="Rec 3 pic" descr="A person in garment reading a book&#10;&#10;Description automatically generated">
            <a:extLst>
              <a:ext uri="{FF2B5EF4-FFF2-40B4-BE49-F238E27FC236}">
                <a16:creationId xmlns:a16="http://schemas.microsoft.com/office/drawing/2014/main" id="{F891C630-3935-EEFD-649A-2AA69924EB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36250" r="6465"/>
          <a:stretch/>
        </p:blipFill>
        <p:spPr>
          <a:xfrm>
            <a:off x="6183061" y="2297700"/>
            <a:ext cx="2612527" cy="3648000"/>
          </a:xfrm>
          <a:prstGeom prst="rect">
            <a:avLst/>
          </a:prstGeom>
        </p:spPr>
      </p:pic>
      <p:sp>
        <p:nvSpPr>
          <p:cNvPr id="2129" name="Rec 3 text" descr="detail_2"/>
          <p:cNvSpPr txBox="1">
            <a:spLocks noGrp="1"/>
          </p:cNvSpPr>
          <p:nvPr>
            <p:ph type="body" idx="1"/>
          </p:nvPr>
        </p:nvSpPr>
        <p:spPr>
          <a:xfrm>
            <a:off x="6183188" y="2298900"/>
            <a:ext cx="2612400" cy="3646800"/>
          </a:xfrm>
          <a:prstGeom prst="rect">
            <a:avLst/>
          </a:prstGeom>
          <a:solidFill>
            <a:srgbClr val="FFFFFF">
              <a:alpha val="90000"/>
            </a:srgbClr>
          </a:solidFill>
        </p:spPr>
        <p:txBody>
          <a:bodyPr spcFirstLastPara="1" vert="horz" wrap="square" lIns="182867" tIns="182867" rIns="121900" bIns="121900" rtlCol="0" anchor="t" anchorCtr="0">
            <a:noAutofit/>
          </a:bodyPr>
          <a:lstStyle/>
          <a:p>
            <a:pPr marL="0" indent="0">
              <a:lnSpc>
                <a:spcPct val="150000"/>
              </a:lnSpc>
              <a:spcAft>
                <a:spcPts val="1333"/>
              </a:spcAft>
              <a:buNone/>
            </a:pPr>
            <a:r>
              <a:rPr lang="en-GB" sz="2133" b="1" kern="0" dirty="0">
                <a:solidFill>
                  <a:srgbClr val="000000"/>
                </a:solidFill>
                <a:latin typeface="Hanken Grotesk" panose="020B0604020202020204" charset="0"/>
                <a:ea typeface="Lato"/>
                <a:cs typeface="Lato"/>
                <a:sym typeface="Lato"/>
              </a:rPr>
              <a:t>Intergenerational </a:t>
            </a:r>
          </a:p>
          <a:p>
            <a:pPr marL="0" indent="0">
              <a:lnSpc>
                <a:spcPct val="150000"/>
              </a:lnSpc>
              <a:spcAft>
                <a:spcPts val="1333"/>
              </a:spcAft>
              <a:buNone/>
            </a:pPr>
            <a:r>
              <a:rPr lang="en-GB" sz="1467" b="1" dirty="0">
                <a:latin typeface="Lato"/>
                <a:ea typeface="Lato"/>
                <a:cs typeface="Lato"/>
                <a:sym typeface="Lato"/>
              </a:rPr>
              <a:t>Interrupt intergenerational transmission of inequalities </a:t>
            </a:r>
            <a:r>
              <a:rPr lang="en-GB" sz="1467" dirty="0">
                <a:latin typeface="Lato"/>
                <a:ea typeface="Lato"/>
                <a:cs typeface="Lato"/>
                <a:sym typeface="Lato"/>
              </a:rPr>
              <a:t>in mental health by targeting critical windows of the life course.</a:t>
            </a:r>
            <a:endParaRPr sz="1467" dirty="0">
              <a:latin typeface="Lato"/>
              <a:ea typeface="Lato"/>
              <a:cs typeface="Lato"/>
              <a:sym typeface="Lato"/>
            </a:endParaRPr>
          </a:p>
        </p:txBody>
      </p:sp>
      <p:pic>
        <p:nvPicPr>
          <p:cNvPr id="19" name="Rec 4 pic" descr="A person holding an empty wallet&#10;&#10;Description automatically generated">
            <a:extLst>
              <a:ext uri="{FF2B5EF4-FFF2-40B4-BE49-F238E27FC236}">
                <a16:creationId xmlns:a16="http://schemas.microsoft.com/office/drawing/2014/main" id="{6010E72C-30C8-0ADF-E828-C32CD516A4E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4824" r="17433"/>
          <a:stretch/>
        </p:blipFill>
        <p:spPr>
          <a:xfrm>
            <a:off x="8969918" y="2298900"/>
            <a:ext cx="2612399" cy="3648000"/>
          </a:xfrm>
          <a:prstGeom prst="rect">
            <a:avLst/>
          </a:prstGeom>
        </p:spPr>
      </p:pic>
      <p:sp>
        <p:nvSpPr>
          <p:cNvPr id="2126" name="Rec 4 text" descr="detail_3"/>
          <p:cNvSpPr txBox="1">
            <a:spLocks noGrp="1"/>
          </p:cNvSpPr>
          <p:nvPr>
            <p:ph type="body" idx="4"/>
          </p:nvPr>
        </p:nvSpPr>
        <p:spPr>
          <a:xfrm>
            <a:off x="8969919" y="2298900"/>
            <a:ext cx="2612400" cy="3646800"/>
          </a:xfrm>
          <a:prstGeom prst="rect">
            <a:avLst/>
          </a:prstGeom>
          <a:solidFill>
            <a:srgbClr val="FFFFFF">
              <a:alpha val="90000"/>
            </a:srgbClr>
          </a:solidFill>
        </p:spPr>
        <p:txBody>
          <a:bodyPr spcFirstLastPara="1" vert="horz" wrap="square" lIns="182867" tIns="182867" rIns="121900" bIns="121900" rtlCol="0" anchor="t" anchorCtr="0">
            <a:noAutofit/>
          </a:bodyPr>
          <a:lstStyle/>
          <a:p>
            <a:pPr marL="0" indent="0">
              <a:lnSpc>
                <a:spcPct val="150000"/>
              </a:lnSpc>
              <a:spcAft>
                <a:spcPts val="1333"/>
              </a:spcAft>
              <a:buNone/>
            </a:pPr>
            <a:r>
              <a:rPr lang="en-GB" sz="2133" b="1" kern="0" dirty="0">
                <a:solidFill>
                  <a:srgbClr val="000000"/>
                </a:solidFill>
                <a:latin typeface="Hanken Grotesk" panose="020B0604020202020204" charset="0"/>
                <a:ea typeface="Lato"/>
                <a:cs typeface="Lato"/>
                <a:sym typeface="Lato"/>
              </a:rPr>
              <a:t>Tackle poverty</a:t>
            </a:r>
          </a:p>
          <a:p>
            <a:pPr marL="0" indent="0">
              <a:lnSpc>
                <a:spcPct val="150000"/>
              </a:lnSpc>
              <a:spcAft>
                <a:spcPts val="1333"/>
              </a:spcAft>
              <a:buNone/>
            </a:pPr>
            <a:r>
              <a:rPr lang="en-GB" sz="1467" b="1" dirty="0">
                <a:latin typeface="Lato"/>
                <a:ea typeface="Lato"/>
                <a:cs typeface="Lato"/>
                <a:sym typeface="Lato"/>
              </a:rPr>
              <a:t>Prioritize poverty alleviation interventions </a:t>
            </a:r>
            <a:r>
              <a:rPr lang="en-GB" sz="1467" dirty="0">
                <a:latin typeface="Lato"/>
                <a:ea typeface="Lato"/>
                <a:cs typeface="Lato"/>
                <a:sym typeface="Lato"/>
              </a:rPr>
              <a:t>to address a root cause of mental health disparities.</a:t>
            </a:r>
            <a:endParaRPr sz="1467" dirty="0">
              <a:latin typeface="Lato"/>
              <a:ea typeface="Lato"/>
              <a:cs typeface="Lato"/>
              <a:sym typeface="Lato"/>
            </a:endParaRPr>
          </a:p>
        </p:txBody>
      </p:sp>
      <p:sp>
        <p:nvSpPr>
          <p:cNvPr id="2127" name="Title" descr="title"/>
          <p:cNvSpPr txBox="1">
            <a:spLocks noGrp="1"/>
          </p:cNvSpPr>
          <p:nvPr>
            <p:ph type="title"/>
          </p:nvPr>
        </p:nvSpPr>
        <p:spPr>
          <a:xfrm>
            <a:off x="609600" y="907165"/>
            <a:ext cx="11360000" cy="763600"/>
          </a:xfrm>
          <a:prstGeom prst="rect">
            <a:avLst/>
          </a:prstGeom>
        </p:spPr>
        <p:txBody>
          <a:bodyPr spcFirstLastPara="1" vert="horz" wrap="square" lIns="121900" tIns="121900" rIns="121900" bIns="121900" rtlCol="0" anchor="ctr" anchorCtr="0">
            <a:noAutofit/>
          </a:bodyPr>
          <a:lstStyle/>
          <a:p>
            <a:pPr>
              <a:buSzPts val="990"/>
            </a:pPr>
            <a:r>
              <a:rPr lang="en-GB" sz="3360" dirty="0"/>
              <a:t>Seven recommendations to improve public mental health</a:t>
            </a:r>
            <a:endParaRPr sz="3360" dirty="0"/>
          </a:p>
        </p:txBody>
      </p:sp>
      <p:sp>
        <p:nvSpPr>
          <p:cNvPr id="11" name="Google Shape;1839;p229">
            <a:extLst>
              <a:ext uri="{FF2B5EF4-FFF2-40B4-BE49-F238E27FC236}">
                <a16:creationId xmlns:a16="http://schemas.microsoft.com/office/drawing/2014/main" id="{8C1C66AA-74CD-3484-3451-46611744CE36}"/>
              </a:ext>
            </a:extLst>
          </p:cNvPr>
          <p:cNvSpPr txBox="1"/>
          <p:nvPr/>
        </p:nvSpPr>
        <p:spPr>
          <a:xfrm>
            <a:off x="517621" y="5956600"/>
            <a:ext cx="3217200" cy="426000"/>
          </a:xfrm>
          <a:prstGeom prst="rect">
            <a:avLst/>
          </a:prstGeom>
          <a:noFill/>
          <a:ln>
            <a:noFill/>
          </a:ln>
        </p:spPr>
        <p:txBody>
          <a:bodyPr spcFirstLastPara="1" wrap="square" lIns="121900" tIns="121900" rIns="121900" bIns="121900" anchor="ctr" anchorCtr="0">
            <a:noAutofit/>
          </a:bodyPr>
          <a:lstStyle/>
          <a:p>
            <a:r>
              <a:rPr lang="en-GB" sz="1100" dirty="0">
                <a:solidFill>
                  <a:schemeClr val="dk1"/>
                </a:solidFill>
                <a:latin typeface="Roboto Th" pitchFamily="2" charset="0"/>
                <a:ea typeface="Roboto Th" pitchFamily="2" charset="0"/>
                <a:cs typeface="Roboto Serif Thin"/>
                <a:sym typeface="Roboto Serif Thin"/>
              </a:rPr>
              <a:t>Kirkbride et al. 2024. </a:t>
            </a:r>
            <a:r>
              <a:rPr lang="en-GB" sz="1100" i="1" dirty="0">
                <a:solidFill>
                  <a:schemeClr val="dk1"/>
                </a:solidFill>
                <a:latin typeface="Roboto Th" pitchFamily="2" charset="0"/>
                <a:ea typeface="Roboto Th" pitchFamily="2" charset="0"/>
                <a:cs typeface="Roboto Serif Thin"/>
                <a:sym typeface="Roboto Serif Thin"/>
              </a:rPr>
              <a:t>World Psychiatry</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pic>
        <p:nvPicPr>
          <p:cNvPr id="2" name="Google Shape;1981;p238">
            <a:extLst>
              <a:ext uri="{FF2B5EF4-FFF2-40B4-BE49-F238E27FC236}">
                <a16:creationId xmlns:a16="http://schemas.microsoft.com/office/drawing/2014/main" id="{74936EC4-4EB2-0BC4-B73B-648BE9F68D99}"/>
              </a:ext>
            </a:extLst>
          </p:cNvPr>
          <p:cNvPicPr preferRelativeResize="0"/>
          <p:nvPr/>
        </p:nvPicPr>
        <p:blipFill>
          <a:blip r:embed="rId7">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8">
                                            <p:bg/>
                                          </p:spTgt>
                                        </p:tgtEl>
                                        <p:attrNameLst>
                                          <p:attrName>style.visibility</p:attrName>
                                        </p:attrNameLst>
                                      </p:cBhvr>
                                      <p:to>
                                        <p:strVal val="visible"/>
                                      </p:to>
                                    </p:set>
                                    <p:animEffect transition="in" filter="fade">
                                      <p:cBhvr>
                                        <p:cTn id="7" dur="500"/>
                                        <p:tgtEl>
                                          <p:spTgt spid="212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8">
                                            <p:txEl>
                                              <p:pRg st="0" end="0"/>
                                            </p:txEl>
                                          </p:spTgt>
                                        </p:tgtEl>
                                        <p:attrNameLst>
                                          <p:attrName>style.visibility</p:attrName>
                                        </p:attrNameLst>
                                      </p:cBhvr>
                                      <p:to>
                                        <p:strVal val="visible"/>
                                      </p:to>
                                    </p:set>
                                    <p:animEffect transition="in" filter="fade">
                                      <p:cBhvr>
                                        <p:cTn id="10" dur="500"/>
                                        <p:tgtEl>
                                          <p:spTgt spid="212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28">
                                            <p:txEl>
                                              <p:pRg st="1" end="1"/>
                                            </p:txEl>
                                          </p:spTgt>
                                        </p:tgtEl>
                                        <p:attrNameLst>
                                          <p:attrName>style.visibility</p:attrName>
                                        </p:attrNameLst>
                                      </p:cBhvr>
                                      <p:to>
                                        <p:strVal val="visible"/>
                                      </p:to>
                                    </p:set>
                                    <p:animEffect transition="in" filter="fade">
                                      <p:cBhvr>
                                        <p:cTn id="13" dur="500"/>
                                        <p:tgtEl>
                                          <p:spTgt spid="212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25">
                                            <p:bg/>
                                          </p:spTgt>
                                        </p:tgtEl>
                                        <p:attrNameLst>
                                          <p:attrName>style.visibility</p:attrName>
                                        </p:attrNameLst>
                                      </p:cBhvr>
                                      <p:to>
                                        <p:strVal val="visible"/>
                                      </p:to>
                                    </p:set>
                                    <p:animEffect transition="in" filter="fade">
                                      <p:cBhvr>
                                        <p:cTn id="18" dur="500"/>
                                        <p:tgtEl>
                                          <p:spTgt spid="2125">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25">
                                            <p:txEl>
                                              <p:pRg st="0" end="0"/>
                                            </p:txEl>
                                          </p:spTgt>
                                        </p:tgtEl>
                                        <p:attrNameLst>
                                          <p:attrName>style.visibility</p:attrName>
                                        </p:attrNameLst>
                                      </p:cBhvr>
                                      <p:to>
                                        <p:strVal val="visible"/>
                                      </p:to>
                                    </p:set>
                                    <p:animEffect transition="in" filter="fade">
                                      <p:cBhvr>
                                        <p:cTn id="21" dur="500"/>
                                        <p:tgtEl>
                                          <p:spTgt spid="21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5">
                                            <p:txEl>
                                              <p:pRg st="1" end="1"/>
                                            </p:txEl>
                                          </p:spTgt>
                                        </p:tgtEl>
                                        <p:attrNameLst>
                                          <p:attrName>style.visibility</p:attrName>
                                        </p:attrNameLst>
                                      </p:cBhvr>
                                      <p:to>
                                        <p:strVal val="visible"/>
                                      </p:to>
                                    </p:set>
                                    <p:animEffect transition="in" filter="fade">
                                      <p:cBhvr>
                                        <p:cTn id="24" dur="500"/>
                                        <p:tgtEl>
                                          <p:spTgt spid="212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29">
                                            <p:bg/>
                                          </p:spTgt>
                                        </p:tgtEl>
                                        <p:attrNameLst>
                                          <p:attrName>style.visibility</p:attrName>
                                        </p:attrNameLst>
                                      </p:cBhvr>
                                      <p:to>
                                        <p:strVal val="visible"/>
                                      </p:to>
                                    </p:set>
                                    <p:animEffect transition="in" filter="fade">
                                      <p:cBhvr>
                                        <p:cTn id="29" dur="500"/>
                                        <p:tgtEl>
                                          <p:spTgt spid="2129">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29">
                                            <p:txEl>
                                              <p:pRg st="0" end="0"/>
                                            </p:txEl>
                                          </p:spTgt>
                                        </p:tgtEl>
                                        <p:attrNameLst>
                                          <p:attrName>style.visibility</p:attrName>
                                        </p:attrNameLst>
                                      </p:cBhvr>
                                      <p:to>
                                        <p:strVal val="visible"/>
                                      </p:to>
                                    </p:set>
                                    <p:animEffect transition="in" filter="fade">
                                      <p:cBhvr>
                                        <p:cTn id="32" dur="500"/>
                                        <p:tgtEl>
                                          <p:spTgt spid="212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29">
                                            <p:txEl>
                                              <p:pRg st="1" end="1"/>
                                            </p:txEl>
                                          </p:spTgt>
                                        </p:tgtEl>
                                        <p:attrNameLst>
                                          <p:attrName>style.visibility</p:attrName>
                                        </p:attrNameLst>
                                      </p:cBhvr>
                                      <p:to>
                                        <p:strVal val="visible"/>
                                      </p:to>
                                    </p:set>
                                    <p:animEffect transition="in" filter="fade">
                                      <p:cBhvr>
                                        <p:cTn id="35" dur="500"/>
                                        <p:tgtEl>
                                          <p:spTgt spid="212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26">
                                            <p:bg/>
                                          </p:spTgt>
                                        </p:tgtEl>
                                        <p:attrNameLst>
                                          <p:attrName>style.visibility</p:attrName>
                                        </p:attrNameLst>
                                      </p:cBhvr>
                                      <p:to>
                                        <p:strVal val="visible"/>
                                      </p:to>
                                    </p:set>
                                    <p:animEffect transition="in" filter="fade">
                                      <p:cBhvr>
                                        <p:cTn id="40" dur="500"/>
                                        <p:tgtEl>
                                          <p:spTgt spid="2126">
                                            <p:bg/>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26">
                                            <p:txEl>
                                              <p:pRg st="0" end="0"/>
                                            </p:txEl>
                                          </p:spTgt>
                                        </p:tgtEl>
                                        <p:attrNameLst>
                                          <p:attrName>style.visibility</p:attrName>
                                        </p:attrNameLst>
                                      </p:cBhvr>
                                      <p:to>
                                        <p:strVal val="visible"/>
                                      </p:to>
                                    </p:set>
                                    <p:animEffect transition="in" filter="fade">
                                      <p:cBhvr>
                                        <p:cTn id="43" dur="500"/>
                                        <p:tgtEl>
                                          <p:spTgt spid="2126">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26">
                                            <p:txEl>
                                              <p:pRg st="1" end="1"/>
                                            </p:txEl>
                                          </p:spTgt>
                                        </p:tgtEl>
                                        <p:attrNameLst>
                                          <p:attrName>style.visibility</p:attrName>
                                        </p:attrNameLst>
                                      </p:cBhvr>
                                      <p:to>
                                        <p:strVal val="visible"/>
                                      </p:to>
                                    </p:set>
                                    <p:animEffect transition="in" filter="fade">
                                      <p:cBhvr>
                                        <p:cTn id="46" dur="500"/>
                                        <p:tgtEl>
                                          <p:spTgt spid="21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 grpId="0" uiExpand="1" build="p" animBg="1"/>
      <p:bldP spid="2125" grpId="0" uiExpand="1" build="p" animBg="1"/>
      <p:bldP spid="2129" grpId="0" uiExpand="1" build="p" animBg="1"/>
      <p:bldP spid="2126"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12" name="Reference">
            <a:extLst>
              <a:ext uri="{FF2B5EF4-FFF2-40B4-BE49-F238E27FC236}">
                <a16:creationId xmlns:a16="http://schemas.microsoft.com/office/drawing/2014/main" id="{9005C56B-3F97-AAA5-5586-45654A5D603F}"/>
              </a:ext>
            </a:extLst>
          </p:cNvPr>
          <p:cNvSpPr txBox="1"/>
          <p:nvPr/>
        </p:nvSpPr>
        <p:spPr>
          <a:xfrm>
            <a:off x="517621" y="5956600"/>
            <a:ext cx="3217200" cy="426000"/>
          </a:xfrm>
          <a:prstGeom prst="rect">
            <a:avLst/>
          </a:prstGeom>
          <a:noFill/>
          <a:ln>
            <a:noFill/>
          </a:ln>
        </p:spPr>
        <p:txBody>
          <a:bodyPr spcFirstLastPara="1" wrap="square" lIns="121900" tIns="121900" rIns="121900" bIns="121900" anchor="ctr" anchorCtr="0">
            <a:noAutofit/>
          </a:bodyPr>
          <a:lstStyle/>
          <a:p>
            <a:r>
              <a:rPr lang="en-GB" sz="1100" dirty="0">
                <a:solidFill>
                  <a:schemeClr val="dk1"/>
                </a:solidFill>
                <a:latin typeface="Roboto Th" pitchFamily="2" charset="0"/>
                <a:ea typeface="Roboto Th" pitchFamily="2" charset="0"/>
                <a:cs typeface="Roboto Serif Thin"/>
                <a:sym typeface="Roboto Serif Thin"/>
              </a:rPr>
              <a:t>Kirkbride et al. 2024. </a:t>
            </a:r>
            <a:r>
              <a:rPr lang="en-GB" sz="1100" i="1" dirty="0">
                <a:solidFill>
                  <a:schemeClr val="dk1"/>
                </a:solidFill>
                <a:latin typeface="Roboto Th" pitchFamily="2" charset="0"/>
                <a:ea typeface="Roboto Th" pitchFamily="2" charset="0"/>
                <a:cs typeface="Roboto Serif Thin"/>
                <a:sym typeface="Roboto Serif Thin"/>
              </a:rPr>
              <a:t>World Psychiatry</a:t>
            </a:r>
            <a:r>
              <a:rPr lang="en-GB" sz="1100" dirty="0">
                <a:solidFill>
                  <a:schemeClr val="dk1"/>
                </a:solidFill>
                <a:latin typeface="Roboto Th" pitchFamily="2" charset="0"/>
                <a:ea typeface="Roboto Th" pitchFamily="2" charset="0"/>
                <a:cs typeface="Roboto Serif Thin"/>
                <a:sym typeface="Roboto Serif Thin"/>
              </a:rPr>
              <a:t>. </a:t>
            </a:r>
            <a:endParaRPr sz="1100" dirty="0">
              <a:solidFill>
                <a:schemeClr val="dk1"/>
              </a:solidFill>
              <a:latin typeface="Roboto Th" pitchFamily="2" charset="0"/>
              <a:ea typeface="Roboto Th" pitchFamily="2" charset="0"/>
              <a:cs typeface="Roboto Serif Thin"/>
              <a:sym typeface="Roboto Serif Thin"/>
            </a:endParaRPr>
          </a:p>
        </p:txBody>
      </p:sp>
      <p:pic>
        <p:nvPicPr>
          <p:cNvPr id="17" name="Rec 7 pic">
            <a:extLst>
              <a:ext uri="{FF2B5EF4-FFF2-40B4-BE49-F238E27FC236}">
                <a16:creationId xmlns:a16="http://schemas.microsoft.com/office/drawing/2014/main" id="{283B7CF3-5208-DD4C-BE1B-A3843A8ADA43}"/>
              </a:ext>
            </a:extLst>
          </p:cNvPr>
          <p:cNvPicPr preferRelativeResize="0"/>
          <p:nvPr/>
        </p:nvPicPr>
        <p:blipFill>
          <a:blip r:embed="rId3">
            <a:extLst>
              <a:ext uri="{28A0092B-C50C-407E-A947-70E740481C1C}">
                <a14:useLocalDpi xmlns:a14="http://schemas.microsoft.com/office/drawing/2010/main" val="0"/>
              </a:ext>
            </a:extLst>
          </a:blip>
          <a:srcRect t="25463" b="25463"/>
          <a:stretch/>
        </p:blipFill>
        <p:spPr>
          <a:xfrm>
            <a:off x="8021995" y="2446700"/>
            <a:ext cx="3474000" cy="3027600"/>
          </a:xfrm>
          <a:prstGeom prst="rect">
            <a:avLst/>
          </a:prstGeom>
          <a:noFill/>
          <a:ln>
            <a:noFill/>
          </a:ln>
          <a:effectLst>
            <a:outerShdw blurRad="100013" dist="19050" dir="5400000" algn="bl" rotWithShape="0">
              <a:srgbClr val="000000">
                <a:alpha val="50000"/>
              </a:srgbClr>
            </a:outerShdw>
          </a:effectLst>
        </p:spPr>
      </p:pic>
      <p:sp>
        <p:nvSpPr>
          <p:cNvPr id="21" name="Rec 7 text" descr="detail_0"/>
          <p:cNvSpPr txBox="1">
            <a:spLocks/>
          </p:cNvSpPr>
          <p:nvPr/>
        </p:nvSpPr>
        <p:spPr>
          <a:xfrm>
            <a:off x="8021995" y="2445500"/>
            <a:ext cx="3475038" cy="3032125"/>
          </a:xfrm>
          <a:prstGeom prst="rect">
            <a:avLst/>
          </a:prstGeom>
          <a:solidFill>
            <a:srgbClr val="FFFFFF">
              <a:alpha val="88000"/>
            </a:srgbClr>
          </a:solidFill>
          <a:ln w="9525" cap="flat" cmpd="sng">
            <a:solidFill>
              <a:schemeClr val="accent1"/>
            </a:solidFill>
            <a:prstDash val="solid"/>
            <a:round/>
            <a:headEnd type="none" w="sm" len="sm"/>
            <a:tailEnd type="none" w="sm" len="sm"/>
          </a:ln>
        </p:spPr>
        <p:txBody>
          <a:bodyPr spcFirstLastPara="1" vert="horz" wrap="square" lIns="243833" tIns="243833" rIns="243833" bIns="121900" rtlCol="0" anchor="t" anchorCtr="0">
            <a:noAutofit/>
          </a:bodyPr>
          <a:lstStyle>
            <a:lvl1pPr marL="609585" lvl="0" indent="-423323" algn="l" defTabSz="914400" rtl="0" eaLnBrk="1" latinLnBrk="0" hangingPunct="1">
              <a:lnSpc>
                <a:spcPct val="110000"/>
              </a:lnSpc>
              <a:spcBef>
                <a:spcPts val="0"/>
              </a:spcBef>
              <a:spcAft>
                <a:spcPts val="0"/>
              </a:spcAft>
              <a:buClr>
                <a:schemeClr val="dk1"/>
              </a:buClr>
              <a:buSzPts val="1400"/>
              <a:buFont typeface="Avenir Next LT Pro" panose="020B0504020202020204" pitchFamily="34" charset="0"/>
              <a:buChar char="•"/>
              <a:defRPr sz="1867" kern="1200">
                <a:solidFill>
                  <a:schemeClr val="dk1"/>
                </a:solidFill>
                <a:latin typeface="+mn-lt"/>
                <a:ea typeface="+mn-ea"/>
                <a:cs typeface="+mn-cs"/>
              </a:defRPr>
            </a:lvl1pPr>
            <a:lvl2pPr marL="1219170" lvl="1" indent="-423323" algn="l" defTabSz="914400" rtl="0" eaLnBrk="1" latinLnBrk="0" hangingPunct="1">
              <a:lnSpc>
                <a:spcPct val="110000"/>
              </a:lnSpc>
              <a:spcBef>
                <a:spcPts val="1333"/>
              </a:spcBef>
              <a:spcAft>
                <a:spcPts val="0"/>
              </a:spcAft>
              <a:buClr>
                <a:schemeClr val="dk1"/>
              </a:buClr>
              <a:buSzPts val="1400"/>
              <a:buFont typeface="Avenir Next LT Pro" panose="020B0504020202020204" pitchFamily="34" charset="0"/>
              <a:buChar char="○"/>
              <a:defRPr sz="2400" kern="1200">
                <a:solidFill>
                  <a:schemeClr val="dk1"/>
                </a:solidFill>
                <a:latin typeface="+mn-lt"/>
                <a:ea typeface="+mn-ea"/>
                <a:cs typeface="+mn-cs"/>
              </a:defRPr>
            </a:lvl2pPr>
            <a:lvl3pPr marL="1828754" lvl="2" indent="-423323" algn="l" defTabSz="914400" rtl="0" eaLnBrk="1" latinLnBrk="0" hangingPunct="1">
              <a:lnSpc>
                <a:spcPct val="110000"/>
              </a:lnSpc>
              <a:spcBef>
                <a:spcPts val="1333"/>
              </a:spcBef>
              <a:spcAft>
                <a:spcPts val="0"/>
              </a:spcAft>
              <a:buClr>
                <a:schemeClr val="dk1"/>
              </a:buClr>
              <a:buSzPts val="1400"/>
              <a:buFont typeface="Avenir Next LT Pro" panose="020B0504020202020204" pitchFamily="34" charset="0"/>
              <a:buChar char="■"/>
              <a:defRPr sz="2000" kern="1200">
                <a:solidFill>
                  <a:schemeClr val="dk1"/>
                </a:solidFill>
                <a:latin typeface="+mn-lt"/>
                <a:ea typeface="+mn-ea"/>
                <a:cs typeface="+mn-cs"/>
              </a:defRPr>
            </a:lvl3pPr>
            <a:lvl4pPr marL="2438339" lvl="3" indent="-423323" algn="l" defTabSz="914400" rtl="0" eaLnBrk="1" latinLnBrk="0" hangingPunct="1">
              <a:lnSpc>
                <a:spcPct val="110000"/>
              </a:lnSpc>
              <a:spcBef>
                <a:spcPts val="1333"/>
              </a:spcBef>
              <a:spcAft>
                <a:spcPts val="0"/>
              </a:spcAft>
              <a:buClr>
                <a:schemeClr val="dk1"/>
              </a:buClr>
              <a:buSzPts val="1400"/>
              <a:buFont typeface="Avenir Next LT Pro" panose="020B0504020202020204" pitchFamily="34" charset="0"/>
              <a:buChar char="●"/>
              <a:defRPr sz="1800" kern="1200">
                <a:solidFill>
                  <a:schemeClr val="dk1"/>
                </a:solidFill>
                <a:latin typeface="+mn-lt"/>
                <a:ea typeface="+mn-ea"/>
                <a:cs typeface="+mn-cs"/>
              </a:defRPr>
            </a:lvl4pPr>
            <a:lvl5pPr marL="3047924" lvl="4" indent="-423323" algn="l" defTabSz="914400" rtl="0" eaLnBrk="1" latinLnBrk="0" hangingPunct="1">
              <a:lnSpc>
                <a:spcPct val="110000"/>
              </a:lnSpc>
              <a:spcBef>
                <a:spcPts val="1333"/>
              </a:spcBef>
              <a:spcAft>
                <a:spcPts val="0"/>
              </a:spcAft>
              <a:buClr>
                <a:schemeClr val="dk1"/>
              </a:buClr>
              <a:buSzPts val="1400"/>
              <a:buFont typeface="Avenir Next LT Pro" panose="020B0504020202020204" pitchFamily="34" charset="0"/>
              <a:buChar char="○"/>
              <a:defRPr sz="1800" kern="1200">
                <a:solidFill>
                  <a:schemeClr val="dk1"/>
                </a:solidFill>
                <a:latin typeface="+mn-lt"/>
                <a:ea typeface="+mn-ea"/>
                <a:cs typeface="+mn-cs"/>
              </a:defRPr>
            </a:lvl5pPr>
            <a:lvl6pPr marL="3657509" lvl="5" indent="-423323" algn="l" defTabSz="914400" rtl="0" eaLnBrk="1" latinLnBrk="0" hangingPunct="1">
              <a:lnSpc>
                <a:spcPct val="90000"/>
              </a:lnSpc>
              <a:spcBef>
                <a:spcPts val="1333"/>
              </a:spcBef>
              <a:spcAft>
                <a:spcPts val="0"/>
              </a:spcAft>
              <a:buClr>
                <a:schemeClr val="dk1"/>
              </a:buClr>
              <a:buSzPts val="1400"/>
              <a:buFont typeface="Arial" panose="020B0604020202020204" pitchFamily="34" charset="0"/>
              <a:buChar char="■"/>
              <a:defRPr sz="1800" kern="1200">
                <a:solidFill>
                  <a:schemeClr val="dk1"/>
                </a:solidFill>
                <a:latin typeface="+mn-lt"/>
                <a:ea typeface="+mn-ea"/>
                <a:cs typeface="+mn-cs"/>
              </a:defRPr>
            </a:lvl6pPr>
            <a:lvl7pPr marL="4267093" lvl="6" indent="-423323" algn="l" defTabSz="914400" rtl="0" eaLnBrk="1" latinLnBrk="0" hangingPunct="1">
              <a:lnSpc>
                <a:spcPct val="90000"/>
              </a:lnSpc>
              <a:spcBef>
                <a:spcPts val="1333"/>
              </a:spcBef>
              <a:spcAft>
                <a:spcPts val="0"/>
              </a:spcAft>
              <a:buClr>
                <a:schemeClr val="dk1"/>
              </a:buClr>
              <a:buSzPts val="1400"/>
              <a:buFont typeface="Arial" panose="020B0604020202020204" pitchFamily="34" charset="0"/>
              <a:buChar char="●"/>
              <a:defRPr sz="1800" kern="1200">
                <a:solidFill>
                  <a:schemeClr val="dk1"/>
                </a:solidFill>
                <a:latin typeface="+mn-lt"/>
                <a:ea typeface="+mn-ea"/>
                <a:cs typeface="+mn-cs"/>
              </a:defRPr>
            </a:lvl7pPr>
            <a:lvl8pPr marL="4876678" lvl="7" indent="-423323" algn="l" defTabSz="914400" rtl="0" eaLnBrk="1" latinLnBrk="0" hangingPunct="1">
              <a:lnSpc>
                <a:spcPct val="90000"/>
              </a:lnSpc>
              <a:spcBef>
                <a:spcPts val="1333"/>
              </a:spcBef>
              <a:spcAft>
                <a:spcPts val="0"/>
              </a:spcAft>
              <a:buClr>
                <a:schemeClr val="dk1"/>
              </a:buClr>
              <a:buSzPts val="1400"/>
              <a:buFont typeface="Arial" panose="020B0604020202020204" pitchFamily="34" charset="0"/>
              <a:buChar char="○"/>
              <a:defRPr sz="1800" kern="1200">
                <a:solidFill>
                  <a:schemeClr val="dk1"/>
                </a:solidFill>
                <a:latin typeface="+mn-lt"/>
                <a:ea typeface="+mn-ea"/>
                <a:cs typeface="+mn-cs"/>
              </a:defRPr>
            </a:lvl8pPr>
            <a:lvl9pPr marL="5486263" lvl="8" indent="-423323" algn="l" defTabSz="914400" rtl="0" eaLnBrk="1" latinLnBrk="0" hangingPunct="1">
              <a:lnSpc>
                <a:spcPct val="90000"/>
              </a:lnSpc>
              <a:spcBef>
                <a:spcPts val="1333"/>
              </a:spcBef>
              <a:spcAft>
                <a:spcPts val="1333"/>
              </a:spcAft>
              <a:buClr>
                <a:schemeClr val="dk1"/>
              </a:buClr>
              <a:buSzPts val="1400"/>
              <a:buFont typeface="Arial" panose="020B0604020202020204" pitchFamily="34" charset="0"/>
              <a:buChar char="■"/>
              <a:defRPr sz="1800" kern="1200">
                <a:solidFill>
                  <a:schemeClr val="dk1"/>
                </a:solidFill>
                <a:latin typeface="+mn-lt"/>
                <a:ea typeface="+mn-ea"/>
                <a:cs typeface="+mn-cs"/>
              </a:defRPr>
            </a:lvl9pPr>
          </a:lstStyle>
          <a:p>
            <a:pPr marL="0" indent="0" defTabSz="1219170">
              <a:lnSpc>
                <a:spcPct val="150000"/>
              </a:lnSpc>
              <a:spcAft>
                <a:spcPts val="1333"/>
              </a:spcAft>
              <a:buClr>
                <a:srgbClr val="000000"/>
              </a:buClr>
              <a:buSzPts val="1018"/>
              <a:buFont typeface="Avenir Next LT Pro" panose="020B0504020202020204" pitchFamily="34" charset="0"/>
              <a:buNone/>
              <a:defRPr/>
            </a:pPr>
            <a:r>
              <a:rPr lang="en-GB" sz="2133" b="1" kern="0" dirty="0">
                <a:solidFill>
                  <a:srgbClr val="000000"/>
                </a:solidFill>
                <a:latin typeface="Hanken Grotesk" panose="020B0604020202020204" charset="0"/>
                <a:ea typeface="Lato"/>
                <a:cs typeface="Lato"/>
                <a:sym typeface="Lato"/>
              </a:rPr>
              <a:t>Identify causes</a:t>
            </a:r>
          </a:p>
          <a:p>
            <a:pPr marL="0" indent="0">
              <a:lnSpc>
                <a:spcPct val="150000"/>
              </a:lnSpc>
              <a:spcAft>
                <a:spcPts val="1333"/>
              </a:spcAft>
              <a:buSzPts val="1018"/>
              <a:buFont typeface="Avenir Next LT Pro" panose="020B0504020202020204" pitchFamily="34" charset="0"/>
              <a:buNone/>
            </a:pPr>
            <a:r>
              <a:rPr lang="en-US" sz="1467" b="1" dirty="0">
                <a:latin typeface="Lato"/>
                <a:ea typeface="Lato"/>
                <a:cs typeface="Lato"/>
                <a:sym typeface="Lato"/>
              </a:rPr>
              <a:t>Strengthen causal inference </a:t>
            </a:r>
            <a:r>
              <a:rPr lang="en-US" sz="1467" dirty="0">
                <a:latin typeface="Lato"/>
                <a:ea typeface="Lato"/>
                <a:cs typeface="Lato"/>
                <a:sym typeface="Lato"/>
              </a:rPr>
              <a:t>in social determinants of mental health by improving statistical methods and conducting interdisciplinary research.</a:t>
            </a:r>
          </a:p>
        </p:txBody>
      </p:sp>
      <p:sp>
        <p:nvSpPr>
          <p:cNvPr id="2140" name="Rec 7 #"/>
          <p:cNvSpPr/>
          <p:nvPr/>
        </p:nvSpPr>
        <p:spPr>
          <a:xfrm>
            <a:off x="8022405" y="1963200"/>
            <a:ext cx="635600" cy="482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0" tIns="121900" rIns="0" bIns="121900" anchor="ctr" anchorCtr="0">
            <a:noAutofit/>
          </a:bodyPr>
          <a:lstStyle/>
          <a:p>
            <a:pPr algn="ctr"/>
            <a:r>
              <a:rPr lang="en-GB" sz="2400" b="1">
                <a:solidFill>
                  <a:schemeClr val="lt1"/>
                </a:solidFill>
                <a:latin typeface="Hanken Grotesk"/>
                <a:ea typeface="Hanken Grotesk"/>
                <a:cs typeface="Hanken Grotesk"/>
                <a:sym typeface="Hanken Grotesk"/>
              </a:rPr>
              <a:t>7</a:t>
            </a:r>
            <a:endParaRPr sz="2400" b="1">
              <a:solidFill>
                <a:schemeClr val="lt1"/>
              </a:solidFill>
              <a:latin typeface="Hanken Grotesk"/>
              <a:ea typeface="Hanken Grotesk"/>
              <a:cs typeface="Hanken Grotesk"/>
              <a:sym typeface="Hanken Grotesk"/>
            </a:endParaRPr>
          </a:p>
        </p:txBody>
      </p:sp>
      <p:pic>
        <p:nvPicPr>
          <p:cNvPr id="16" name="Rec 6 pic" descr="A close-up of a network&#10;&#10;Description automatically generated">
            <a:extLst>
              <a:ext uri="{FF2B5EF4-FFF2-40B4-BE49-F238E27FC236}">
                <a16:creationId xmlns:a16="http://schemas.microsoft.com/office/drawing/2014/main" id="{CC88B0D7-36D5-3F3B-9011-CFC8D5217E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373" r="10143"/>
          <a:stretch/>
        </p:blipFill>
        <p:spPr>
          <a:xfrm>
            <a:off x="4316000" y="2445500"/>
            <a:ext cx="3474800" cy="3028800"/>
          </a:xfrm>
          <a:prstGeom prst="rect">
            <a:avLst/>
          </a:prstGeom>
        </p:spPr>
      </p:pic>
      <p:sp>
        <p:nvSpPr>
          <p:cNvPr id="2134" name="Rec 6 text" descr="detail_1"/>
          <p:cNvSpPr txBox="1">
            <a:spLocks noGrp="1"/>
          </p:cNvSpPr>
          <p:nvPr>
            <p:ph type="body" idx="2"/>
          </p:nvPr>
        </p:nvSpPr>
        <p:spPr>
          <a:prstGeom prst="rect">
            <a:avLst/>
          </a:prstGeom>
          <a:solidFill>
            <a:srgbClr val="FFFFFF">
              <a:alpha val="88000"/>
            </a:srgbClr>
          </a:solidFill>
        </p:spPr>
        <p:txBody>
          <a:bodyPr spcFirstLastPara="1" vert="horz" wrap="square" lIns="243833" tIns="243833" rIns="182867" bIns="121900" rtlCol="0" anchor="t" anchorCtr="0">
            <a:noAutofit/>
          </a:bodyPr>
          <a:lstStyle/>
          <a:p>
            <a:pPr marL="0" indent="0" defTabSz="1219170">
              <a:lnSpc>
                <a:spcPct val="150000"/>
              </a:lnSpc>
              <a:spcAft>
                <a:spcPts val="1333"/>
              </a:spcAft>
              <a:buClr>
                <a:srgbClr val="000000"/>
              </a:buClr>
              <a:buSzPts val="1018"/>
              <a:buNone/>
              <a:defRPr/>
            </a:pPr>
            <a:r>
              <a:rPr lang="en-GB" sz="2133" b="1" kern="0" dirty="0">
                <a:solidFill>
                  <a:srgbClr val="000000"/>
                </a:solidFill>
                <a:latin typeface="Hanken Grotesk" panose="020B0604020202020204" charset="0"/>
                <a:ea typeface="Lato"/>
                <a:cs typeface="Lato"/>
                <a:sym typeface="Lato"/>
              </a:rPr>
              <a:t>Improve Surveillance</a:t>
            </a:r>
          </a:p>
          <a:p>
            <a:pPr marL="0" indent="0">
              <a:lnSpc>
                <a:spcPct val="150000"/>
              </a:lnSpc>
              <a:spcAft>
                <a:spcPts val="1333"/>
              </a:spcAft>
              <a:buNone/>
            </a:pPr>
            <a:r>
              <a:rPr lang="en-US" sz="1467" dirty="0">
                <a:latin typeface="Lato"/>
                <a:ea typeface="Lato"/>
                <a:cs typeface="Lato"/>
                <a:sym typeface="Lato"/>
              </a:rPr>
              <a:t>Develop accurate and inclusive systems for </a:t>
            </a:r>
            <a:r>
              <a:rPr lang="en-US" sz="1467" b="1" dirty="0">
                <a:latin typeface="Lato"/>
                <a:ea typeface="Lato"/>
                <a:cs typeface="Lato"/>
                <a:sym typeface="Lato"/>
              </a:rPr>
              <a:t>population mental health monitoring </a:t>
            </a:r>
            <a:r>
              <a:rPr lang="en-US" sz="1467" dirty="0">
                <a:latin typeface="Lato"/>
                <a:ea typeface="Lato"/>
                <a:cs typeface="Lato"/>
                <a:sym typeface="Lato"/>
              </a:rPr>
              <a:t>to enhance data quality and equitable policy-making.</a:t>
            </a:r>
          </a:p>
        </p:txBody>
      </p:sp>
      <p:sp>
        <p:nvSpPr>
          <p:cNvPr id="2139" name="Rec 6 #"/>
          <p:cNvSpPr/>
          <p:nvPr/>
        </p:nvSpPr>
        <p:spPr>
          <a:xfrm>
            <a:off x="4316005" y="1963200"/>
            <a:ext cx="635600" cy="482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0" tIns="121900" rIns="0" bIns="121900" anchor="ctr" anchorCtr="0">
            <a:noAutofit/>
          </a:bodyPr>
          <a:lstStyle/>
          <a:p>
            <a:pPr algn="ctr"/>
            <a:r>
              <a:rPr lang="en-GB" sz="2400" b="1">
                <a:solidFill>
                  <a:schemeClr val="lt1"/>
                </a:solidFill>
                <a:latin typeface="Hanken Grotesk"/>
                <a:ea typeface="Hanken Grotesk"/>
                <a:cs typeface="Hanken Grotesk"/>
                <a:sym typeface="Hanken Grotesk"/>
              </a:rPr>
              <a:t>6</a:t>
            </a:r>
            <a:endParaRPr sz="2400" b="1">
              <a:solidFill>
                <a:schemeClr val="lt1"/>
              </a:solidFill>
              <a:latin typeface="Hanken Grotesk"/>
              <a:ea typeface="Hanken Grotesk"/>
              <a:cs typeface="Hanken Grotesk"/>
              <a:sym typeface="Hanken Grotesk"/>
            </a:endParaRPr>
          </a:p>
        </p:txBody>
      </p:sp>
      <p:pic>
        <p:nvPicPr>
          <p:cNvPr id="18" name="Rec 5 pic" descr="A stack of rocks on a beach&#10;&#10;Description automatically generated">
            <a:extLst>
              <a:ext uri="{FF2B5EF4-FFF2-40B4-BE49-F238E27FC236}">
                <a16:creationId xmlns:a16="http://schemas.microsoft.com/office/drawing/2014/main" id="{21E8BE67-976D-595A-38D8-0209C942736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32172" b="9725"/>
          <a:stretch/>
        </p:blipFill>
        <p:spPr>
          <a:xfrm>
            <a:off x="609605" y="2445500"/>
            <a:ext cx="3475200" cy="3028800"/>
          </a:xfrm>
          <a:prstGeom prst="rect">
            <a:avLst/>
          </a:prstGeom>
        </p:spPr>
      </p:pic>
      <p:sp>
        <p:nvSpPr>
          <p:cNvPr id="2135" name="Rec 5 text" descr="detail_2"/>
          <p:cNvSpPr txBox="1">
            <a:spLocks noGrp="1"/>
          </p:cNvSpPr>
          <p:nvPr>
            <p:ph type="body" idx="3"/>
          </p:nvPr>
        </p:nvSpPr>
        <p:spPr>
          <a:xfrm>
            <a:off x="609605" y="2445500"/>
            <a:ext cx="3474800" cy="3030800"/>
          </a:xfrm>
          <a:prstGeom prst="rect">
            <a:avLst/>
          </a:prstGeom>
          <a:solidFill>
            <a:srgbClr val="FFFFFF">
              <a:alpha val="88000"/>
            </a:srgbClr>
          </a:solidFill>
        </p:spPr>
        <p:txBody>
          <a:bodyPr spcFirstLastPara="1" vert="horz" wrap="square" lIns="243833" tIns="243833" rIns="182867" bIns="121900" rtlCol="0" anchor="t" anchorCtr="0">
            <a:noAutofit/>
          </a:bodyPr>
          <a:lstStyle/>
          <a:p>
            <a:pPr marL="0" indent="0" defTabSz="1219170">
              <a:lnSpc>
                <a:spcPct val="150000"/>
              </a:lnSpc>
              <a:spcAft>
                <a:spcPts val="1333"/>
              </a:spcAft>
              <a:buClr>
                <a:srgbClr val="000000"/>
              </a:buClr>
              <a:buSzPts val="1018"/>
              <a:buNone/>
              <a:defRPr/>
            </a:pPr>
            <a:r>
              <a:rPr lang="en-GB" sz="2133" b="1" kern="0" dirty="0">
                <a:solidFill>
                  <a:srgbClr val="000000"/>
                </a:solidFill>
                <a:latin typeface="Hanken Grotesk" panose="020B0604020202020204" charset="0"/>
                <a:ea typeface="Lato"/>
                <a:cs typeface="Lato"/>
                <a:sym typeface="Lato"/>
              </a:rPr>
              <a:t>Parity of Esteem</a:t>
            </a:r>
          </a:p>
          <a:p>
            <a:pPr marL="0" indent="0">
              <a:lnSpc>
                <a:spcPct val="150000"/>
              </a:lnSpc>
              <a:spcAft>
                <a:spcPts val="1333"/>
              </a:spcAft>
              <a:buNone/>
            </a:pPr>
            <a:r>
              <a:rPr lang="en-US" sz="1467" dirty="0">
                <a:latin typeface="Lato"/>
                <a:ea typeface="Lato"/>
                <a:cs typeface="Lato"/>
                <a:sym typeface="Lato"/>
              </a:rPr>
              <a:t>Ensure equitable resourcing of </a:t>
            </a:r>
            <a:r>
              <a:rPr lang="en-US" sz="1467" b="1" dirty="0">
                <a:latin typeface="Lato"/>
                <a:ea typeface="Lato"/>
                <a:cs typeface="Lato"/>
                <a:sym typeface="Lato"/>
              </a:rPr>
              <a:t>primary prevention </a:t>
            </a:r>
            <a:r>
              <a:rPr lang="en-US" sz="1467" dirty="0">
                <a:latin typeface="Lato"/>
                <a:ea typeface="Lato"/>
                <a:cs typeface="Lato"/>
                <a:sym typeface="Lato"/>
              </a:rPr>
              <a:t>in mental health to match secondary and tertiary investment.</a:t>
            </a:r>
          </a:p>
        </p:txBody>
      </p:sp>
      <p:sp>
        <p:nvSpPr>
          <p:cNvPr id="2138" name="Rec 5 #"/>
          <p:cNvSpPr/>
          <p:nvPr/>
        </p:nvSpPr>
        <p:spPr>
          <a:xfrm>
            <a:off x="609605" y="1963200"/>
            <a:ext cx="635600" cy="482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0" tIns="121900" rIns="0" bIns="121900" anchor="ctr" anchorCtr="0">
            <a:noAutofit/>
          </a:bodyPr>
          <a:lstStyle/>
          <a:p>
            <a:pPr algn="ctr"/>
            <a:r>
              <a:rPr lang="en-GB" sz="2400" b="1" dirty="0">
                <a:solidFill>
                  <a:schemeClr val="lt1"/>
                </a:solidFill>
                <a:latin typeface="Hanken Grotesk"/>
                <a:ea typeface="Hanken Grotesk"/>
                <a:cs typeface="Hanken Grotesk"/>
                <a:sym typeface="Hanken Grotesk"/>
              </a:rPr>
              <a:t>5</a:t>
            </a:r>
            <a:endParaRPr sz="2400" b="1" dirty="0">
              <a:solidFill>
                <a:schemeClr val="lt1"/>
              </a:solidFill>
              <a:latin typeface="Hanken Grotesk"/>
              <a:ea typeface="Hanken Grotesk"/>
              <a:cs typeface="Hanken Grotesk"/>
              <a:sym typeface="Hanken Grotesk"/>
            </a:endParaRPr>
          </a:p>
        </p:txBody>
      </p:sp>
      <p:pic>
        <p:nvPicPr>
          <p:cNvPr id="2" name="Google Shape;1981;p238">
            <a:extLst>
              <a:ext uri="{FF2B5EF4-FFF2-40B4-BE49-F238E27FC236}">
                <a16:creationId xmlns:a16="http://schemas.microsoft.com/office/drawing/2014/main" id="{1EF5A7F6-5F3B-66E0-8032-25B56A09F422}"/>
              </a:ext>
            </a:extLst>
          </p:cNvPr>
          <p:cNvPicPr preferRelativeResize="0"/>
          <p:nvPr/>
        </p:nvPicPr>
        <p:blipFill>
          <a:blip r:embed="rId6">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5">
                                            <p:bg/>
                                          </p:spTgt>
                                        </p:tgtEl>
                                        <p:attrNameLst>
                                          <p:attrName>style.visibility</p:attrName>
                                        </p:attrNameLst>
                                      </p:cBhvr>
                                      <p:to>
                                        <p:strVal val="visible"/>
                                      </p:to>
                                    </p:set>
                                    <p:animEffect transition="in" filter="fade">
                                      <p:cBhvr>
                                        <p:cTn id="7" dur="500"/>
                                        <p:tgtEl>
                                          <p:spTgt spid="213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35">
                                            <p:txEl>
                                              <p:pRg st="0" end="0"/>
                                            </p:txEl>
                                          </p:spTgt>
                                        </p:tgtEl>
                                        <p:attrNameLst>
                                          <p:attrName>style.visibility</p:attrName>
                                        </p:attrNameLst>
                                      </p:cBhvr>
                                      <p:to>
                                        <p:strVal val="visible"/>
                                      </p:to>
                                    </p:set>
                                    <p:animEffect transition="in" filter="fade">
                                      <p:cBhvr>
                                        <p:cTn id="10" dur="500"/>
                                        <p:tgtEl>
                                          <p:spTgt spid="213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35">
                                            <p:txEl>
                                              <p:pRg st="1" end="1"/>
                                            </p:txEl>
                                          </p:spTgt>
                                        </p:tgtEl>
                                        <p:attrNameLst>
                                          <p:attrName>style.visibility</p:attrName>
                                        </p:attrNameLst>
                                      </p:cBhvr>
                                      <p:to>
                                        <p:strVal val="visible"/>
                                      </p:to>
                                    </p:set>
                                    <p:animEffect transition="in" filter="fade">
                                      <p:cBhvr>
                                        <p:cTn id="13" dur="500"/>
                                        <p:tgtEl>
                                          <p:spTgt spid="213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34">
                                            <p:bg/>
                                          </p:spTgt>
                                        </p:tgtEl>
                                        <p:attrNameLst>
                                          <p:attrName>style.visibility</p:attrName>
                                        </p:attrNameLst>
                                      </p:cBhvr>
                                      <p:to>
                                        <p:strVal val="visible"/>
                                      </p:to>
                                    </p:set>
                                    <p:animEffect transition="in" filter="fade">
                                      <p:cBhvr>
                                        <p:cTn id="18" dur="500"/>
                                        <p:tgtEl>
                                          <p:spTgt spid="2134">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34">
                                            <p:txEl>
                                              <p:pRg st="0" end="0"/>
                                            </p:txEl>
                                          </p:spTgt>
                                        </p:tgtEl>
                                        <p:attrNameLst>
                                          <p:attrName>style.visibility</p:attrName>
                                        </p:attrNameLst>
                                      </p:cBhvr>
                                      <p:to>
                                        <p:strVal val="visible"/>
                                      </p:to>
                                    </p:set>
                                    <p:animEffect transition="in" filter="fade">
                                      <p:cBhvr>
                                        <p:cTn id="21" dur="500"/>
                                        <p:tgtEl>
                                          <p:spTgt spid="213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34">
                                            <p:txEl>
                                              <p:pRg st="1" end="1"/>
                                            </p:txEl>
                                          </p:spTgt>
                                        </p:tgtEl>
                                        <p:attrNameLst>
                                          <p:attrName>style.visibility</p:attrName>
                                        </p:attrNameLst>
                                      </p:cBhvr>
                                      <p:to>
                                        <p:strVal val="visible"/>
                                      </p:to>
                                    </p:set>
                                    <p:animEffect transition="in" filter="fade">
                                      <p:cBhvr>
                                        <p:cTn id="24" dur="500"/>
                                        <p:tgtEl>
                                          <p:spTgt spid="213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bg/>
                                          </p:spTgt>
                                        </p:tgtEl>
                                        <p:attrNameLst>
                                          <p:attrName>style.visibility</p:attrName>
                                        </p:attrNameLst>
                                      </p:cBhvr>
                                      <p:to>
                                        <p:strVal val="visible"/>
                                      </p:to>
                                    </p:set>
                                    <p:animEffect transition="in" filter="fade">
                                      <p:cBhvr>
                                        <p:cTn id="29" dur="500"/>
                                        <p:tgtEl>
                                          <p:spTgt spid="21">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500"/>
                                        <p:tgtEl>
                                          <p:spTgt spid="2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animEffect transition="in" filter="fade">
                                      <p:cBhvr>
                                        <p:cTn id="35" dur="500"/>
                                        <p:tgtEl>
                                          <p:spTgt spid="2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135">
                                            <p:txEl>
                                              <p:pRg st="0" end="0"/>
                                            </p:txEl>
                                          </p:spTgt>
                                        </p:tgtEl>
                                        <p:attrNameLst>
                                          <p:attrName>ppt_x</p:attrName>
                                        </p:attrNameLst>
                                      </p:cBhvr>
                                      <p:tavLst>
                                        <p:tav tm="0">
                                          <p:val>
                                            <p:strVal val="ppt_x"/>
                                          </p:val>
                                        </p:tav>
                                        <p:tav tm="100000">
                                          <p:val>
                                            <p:strVal val="ppt_x"/>
                                          </p:val>
                                        </p:tav>
                                      </p:tavLst>
                                    </p:anim>
                                    <p:anim calcmode="lin" valueType="num">
                                      <p:cBhvr additive="base">
                                        <p:cTn id="40" dur="500"/>
                                        <p:tgtEl>
                                          <p:spTgt spid="2135">
                                            <p:txEl>
                                              <p:pRg st="0" end="0"/>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2135">
                                            <p:txEl>
                                              <p:pRg st="0" end="0"/>
                                            </p:txEl>
                                          </p:spTgt>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2135">
                                            <p:txEl>
                                              <p:pRg st="1" end="1"/>
                                            </p:txEl>
                                          </p:spTgt>
                                        </p:tgtEl>
                                        <p:attrNameLst>
                                          <p:attrName>ppt_x</p:attrName>
                                        </p:attrNameLst>
                                      </p:cBhvr>
                                      <p:tavLst>
                                        <p:tav tm="0">
                                          <p:val>
                                            <p:strVal val="ppt_x"/>
                                          </p:val>
                                        </p:tav>
                                        <p:tav tm="100000">
                                          <p:val>
                                            <p:strVal val="ppt_x"/>
                                          </p:val>
                                        </p:tav>
                                      </p:tavLst>
                                    </p:anim>
                                    <p:anim calcmode="lin" valueType="num">
                                      <p:cBhvr additive="base">
                                        <p:cTn id="44" dur="500"/>
                                        <p:tgtEl>
                                          <p:spTgt spid="2135">
                                            <p:txEl>
                                              <p:pRg st="1" end="1"/>
                                            </p:txEl>
                                          </p:spTgt>
                                        </p:tgtEl>
                                        <p:attrNameLst>
                                          <p:attrName>ppt_y</p:attrName>
                                        </p:attrNameLst>
                                      </p:cBhvr>
                                      <p:tavLst>
                                        <p:tav tm="0">
                                          <p:val>
                                            <p:strVal val="ppt_y"/>
                                          </p:val>
                                        </p:tav>
                                        <p:tav tm="100000">
                                          <p:val>
                                            <p:strVal val="1+ppt_h/2"/>
                                          </p:val>
                                        </p:tav>
                                      </p:tavLst>
                                    </p:anim>
                                    <p:set>
                                      <p:cBhvr>
                                        <p:cTn id="45" dur="1" fill="hold">
                                          <p:stCondLst>
                                            <p:cond delay="499"/>
                                          </p:stCondLst>
                                        </p:cTn>
                                        <p:tgtEl>
                                          <p:spTgt spid="2135">
                                            <p:txEl>
                                              <p:pRg st="1" end="1"/>
                                            </p:txEl>
                                          </p:spTgt>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2135">
                                            <p:bg/>
                                          </p:spTgt>
                                        </p:tgtEl>
                                        <p:attrNameLst>
                                          <p:attrName>ppt_x</p:attrName>
                                        </p:attrNameLst>
                                      </p:cBhvr>
                                      <p:tavLst>
                                        <p:tav tm="0">
                                          <p:val>
                                            <p:strVal val="ppt_x"/>
                                          </p:val>
                                        </p:tav>
                                        <p:tav tm="100000">
                                          <p:val>
                                            <p:strVal val="ppt_x"/>
                                          </p:val>
                                        </p:tav>
                                      </p:tavLst>
                                    </p:anim>
                                    <p:anim calcmode="lin" valueType="num">
                                      <p:cBhvr additive="base">
                                        <p:cTn id="48" dur="500"/>
                                        <p:tgtEl>
                                          <p:spTgt spid="2135">
                                            <p:bg/>
                                          </p:spTgt>
                                        </p:tgtEl>
                                        <p:attrNameLst>
                                          <p:attrName>ppt_y</p:attrName>
                                        </p:attrNameLst>
                                      </p:cBhvr>
                                      <p:tavLst>
                                        <p:tav tm="0">
                                          <p:val>
                                            <p:strVal val="ppt_y"/>
                                          </p:val>
                                        </p:tav>
                                        <p:tav tm="100000">
                                          <p:val>
                                            <p:strVal val="1+ppt_h/2"/>
                                          </p:val>
                                        </p:tav>
                                      </p:tavLst>
                                    </p:anim>
                                    <p:set>
                                      <p:cBhvr>
                                        <p:cTn id="49" dur="1" fill="hold">
                                          <p:stCondLst>
                                            <p:cond delay="499"/>
                                          </p:stCondLst>
                                        </p:cTn>
                                        <p:tgtEl>
                                          <p:spTgt spid="2135">
                                            <p:bg/>
                                          </p:spTgt>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2134">
                                            <p:txEl>
                                              <p:pRg st="0" end="0"/>
                                            </p:txEl>
                                          </p:spTgt>
                                        </p:tgtEl>
                                        <p:attrNameLst>
                                          <p:attrName>ppt_x</p:attrName>
                                        </p:attrNameLst>
                                      </p:cBhvr>
                                      <p:tavLst>
                                        <p:tav tm="0">
                                          <p:val>
                                            <p:strVal val="ppt_x"/>
                                          </p:val>
                                        </p:tav>
                                        <p:tav tm="100000">
                                          <p:val>
                                            <p:strVal val="ppt_x"/>
                                          </p:val>
                                        </p:tav>
                                      </p:tavLst>
                                    </p:anim>
                                    <p:anim calcmode="lin" valueType="num">
                                      <p:cBhvr additive="base">
                                        <p:cTn id="52" dur="500"/>
                                        <p:tgtEl>
                                          <p:spTgt spid="2134">
                                            <p:txEl>
                                              <p:pRg st="0" end="0"/>
                                            </p:txEl>
                                          </p:spTgt>
                                        </p:tgtEl>
                                        <p:attrNameLst>
                                          <p:attrName>ppt_y</p:attrName>
                                        </p:attrNameLst>
                                      </p:cBhvr>
                                      <p:tavLst>
                                        <p:tav tm="0">
                                          <p:val>
                                            <p:strVal val="ppt_y"/>
                                          </p:val>
                                        </p:tav>
                                        <p:tav tm="100000">
                                          <p:val>
                                            <p:strVal val="1+ppt_h/2"/>
                                          </p:val>
                                        </p:tav>
                                      </p:tavLst>
                                    </p:anim>
                                    <p:set>
                                      <p:cBhvr>
                                        <p:cTn id="53" dur="1" fill="hold">
                                          <p:stCondLst>
                                            <p:cond delay="499"/>
                                          </p:stCondLst>
                                        </p:cTn>
                                        <p:tgtEl>
                                          <p:spTgt spid="2134">
                                            <p:txEl>
                                              <p:pRg st="0" end="0"/>
                                            </p:txEl>
                                          </p:spTgt>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2134">
                                            <p:txEl>
                                              <p:pRg st="1" end="1"/>
                                            </p:txEl>
                                          </p:spTgt>
                                        </p:tgtEl>
                                        <p:attrNameLst>
                                          <p:attrName>ppt_x</p:attrName>
                                        </p:attrNameLst>
                                      </p:cBhvr>
                                      <p:tavLst>
                                        <p:tav tm="0">
                                          <p:val>
                                            <p:strVal val="ppt_x"/>
                                          </p:val>
                                        </p:tav>
                                        <p:tav tm="100000">
                                          <p:val>
                                            <p:strVal val="ppt_x"/>
                                          </p:val>
                                        </p:tav>
                                      </p:tavLst>
                                    </p:anim>
                                    <p:anim calcmode="lin" valueType="num">
                                      <p:cBhvr additive="base">
                                        <p:cTn id="56" dur="500"/>
                                        <p:tgtEl>
                                          <p:spTgt spid="2134">
                                            <p:txEl>
                                              <p:pRg st="1" end="1"/>
                                            </p:txEl>
                                          </p:spTgt>
                                        </p:tgtEl>
                                        <p:attrNameLst>
                                          <p:attrName>ppt_y</p:attrName>
                                        </p:attrNameLst>
                                      </p:cBhvr>
                                      <p:tavLst>
                                        <p:tav tm="0">
                                          <p:val>
                                            <p:strVal val="ppt_y"/>
                                          </p:val>
                                        </p:tav>
                                        <p:tav tm="100000">
                                          <p:val>
                                            <p:strVal val="1+ppt_h/2"/>
                                          </p:val>
                                        </p:tav>
                                      </p:tavLst>
                                    </p:anim>
                                    <p:set>
                                      <p:cBhvr>
                                        <p:cTn id="57" dur="1" fill="hold">
                                          <p:stCondLst>
                                            <p:cond delay="499"/>
                                          </p:stCondLst>
                                        </p:cTn>
                                        <p:tgtEl>
                                          <p:spTgt spid="2134">
                                            <p:txEl>
                                              <p:pRg st="1" end="1"/>
                                            </p:txEl>
                                          </p:spTgt>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2134">
                                            <p:bg/>
                                          </p:spTgt>
                                        </p:tgtEl>
                                        <p:attrNameLst>
                                          <p:attrName>ppt_x</p:attrName>
                                        </p:attrNameLst>
                                      </p:cBhvr>
                                      <p:tavLst>
                                        <p:tav tm="0">
                                          <p:val>
                                            <p:strVal val="ppt_x"/>
                                          </p:val>
                                        </p:tav>
                                        <p:tav tm="100000">
                                          <p:val>
                                            <p:strVal val="ppt_x"/>
                                          </p:val>
                                        </p:tav>
                                      </p:tavLst>
                                    </p:anim>
                                    <p:anim calcmode="lin" valueType="num">
                                      <p:cBhvr additive="base">
                                        <p:cTn id="60" dur="500"/>
                                        <p:tgtEl>
                                          <p:spTgt spid="2134">
                                            <p:bg/>
                                          </p:spTgt>
                                        </p:tgtEl>
                                        <p:attrNameLst>
                                          <p:attrName>ppt_y</p:attrName>
                                        </p:attrNameLst>
                                      </p:cBhvr>
                                      <p:tavLst>
                                        <p:tav tm="0">
                                          <p:val>
                                            <p:strVal val="ppt_y"/>
                                          </p:val>
                                        </p:tav>
                                        <p:tav tm="100000">
                                          <p:val>
                                            <p:strVal val="1+ppt_h/2"/>
                                          </p:val>
                                        </p:tav>
                                      </p:tavLst>
                                    </p:anim>
                                    <p:set>
                                      <p:cBhvr>
                                        <p:cTn id="61" dur="1" fill="hold">
                                          <p:stCondLst>
                                            <p:cond delay="499"/>
                                          </p:stCondLst>
                                        </p:cTn>
                                        <p:tgtEl>
                                          <p:spTgt spid="2134">
                                            <p:bg/>
                                          </p:spTgt>
                                        </p:tgtEl>
                                        <p:attrNameLst>
                                          <p:attrName>style.visibility</p:attrName>
                                        </p:attrNameLst>
                                      </p:cBhvr>
                                      <p:to>
                                        <p:strVal val="hidden"/>
                                      </p:to>
                                    </p:set>
                                  </p:childTnLst>
                                </p:cTn>
                              </p:par>
                              <p:par>
                                <p:cTn id="62" presetID="2" presetClass="exit" presetSubtype="4" fill="hold" grpId="0" nodeType="withEffect">
                                  <p:stCondLst>
                                    <p:cond delay="0"/>
                                  </p:stCondLst>
                                  <p:childTnLst>
                                    <p:anim calcmode="lin" valueType="num">
                                      <p:cBhvr additive="base">
                                        <p:cTn id="63" dur="500"/>
                                        <p:tgtEl>
                                          <p:spTgt spid="2138"/>
                                        </p:tgtEl>
                                        <p:attrNameLst>
                                          <p:attrName>ppt_x</p:attrName>
                                        </p:attrNameLst>
                                      </p:cBhvr>
                                      <p:tavLst>
                                        <p:tav tm="0">
                                          <p:val>
                                            <p:strVal val="ppt_x"/>
                                          </p:val>
                                        </p:tav>
                                        <p:tav tm="100000">
                                          <p:val>
                                            <p:strVal val="ppt_x"/>
                                          </p:val>
                                        </p:tav>
                                      </p:tavLst>
                                    </p:anim>
                                    <p:anim calcmode="lin" valueType="num">
                                      <p:cBhvr additive="base">
                                        <p:cTn id="64" dur="500"/>
                                        <p:tgtEl>
                                          <p:spTgt spid="2138"/>
                                        </p:tgtEl>
                                        <p:attrNameLst>
                                          <p:attrName>ppt_y</p:attrName>
                                        </p:attrNameLst>
                                      </p:cBhvr>
                                      <p:tavLst>
                                        <p:tav tm="0">
                                          <p:val>
                                            <p:strVal val="ppt_y"/>
                                          </p:val>
                                        </p:tav>
                                        <p:tav tm="100000">
                                          <p:val>
                                            <p:strVal val="1+ppt_h/2"/>
                                          </p:val>
                                        </p:tav>
                                      </p:tavLst>
                                    </p:anim>
                                    <p:set>
                                      <p:cBhvr>
                                        <p:cTn id="65" dur="1" fill="hold">
                                          <p:stCondLst>
                                            <p:cond delay="499"/>
                                          </p:stCondLst>
                                        </p:cTn>
                                        <p:tgtEl>
                                          <p:spTgt spid="2138"/>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8"/>
                                        </p:tgtEl>
                                        <p:attrNameLst>
                                          <p:attrName>ppt_x</p:attrName>
                                        </p:attrNameLst>
                                      </p:cBhvr>
                                      <p:tavLst>
                                        <p:tav tm="0">
                                          <p:val>
                                            <p:strVal val="ppt_x"/>
                                          </p:val>
                                        </p:tav>
                                        <p:tav tm="100000">
                                          <p:val>
                                            <p:strVal val="ppt_x"/>
                                          </p:val>
                                        </p:tav>
                                      </p:tavLst>
                                    </p:anim>
                                    <p:anim calcmode="lin" valueType="num">
                                      <p:cBhvr additive="base">
                                        <p:cTn id="68" dur="500"/>
                                        <p:tgtEl>
                                          <p:spTgt spid="18"/>
                                        </p:tgtEl>
                                        <p:attrNameLst>
                                          <p:attrName>ppt_y</p:attrName>
                                        </p:attrNameLst>
                                      </p:cBhvr>
                                      <p:tavLst>
                                        <p:tav tm="0">
                                          <p:val>
                                            <p:strVal val="ppt_y"/>
                                          </p:val>
                                        </p:tav>
                                        <p:tav tm="100000">
                                          <p:val>
                                            <p:strVal val="1+ppt_h/2"/>
                                          </p:val>
                                        </p:tav>
                                      </p:tavLst>
                                    </p:anim>
                                    <p:set>
                                      <p:cBhvr>
                                        <p:cTn id="69" dur="1" fill="hold">
                                          <p:stCondLst>
                                            <p:cond delay="499"/>
                                          </p:stCondLst>
                                        </p:cTn>
                                        <p:tgtEl>
                                          <p:spTgt spid="18"/>
                                        </p:tgtEl>
                                        <p:attrNameLst>
                                          <p:attrName>style.visibility</p:attrName>
                                        </p:attrNameLst>
                                      </p:cBhvr>
                                      <p:to>
                                        <p:strVal val="hidden"/>
                                      </p:to>
                                    </p:set>
                                  </p:childTnLst>
                                </p:cTn>
                              </p:par>
                              <p:par>
                                <p:cTn id="70" presetID="2" presetClass="exit" presetSubtype="4" fill="hold" grpId="0" nodeType="withEffect">
                                  <p:stCondLst>
                                    <p:cond delay="0"/>
                                  </p:stCondLst>
                                  <p:childTnLst>
                                    <p:anim calcmode="lin" valueType="num">
                                      <p:cBhvr additive="base">
                                        <p:cTn id="71" dur="500"/>
                                        <p:tgtEl>
                                          <p:spTgt spid="2139"/>
                                        </p:tgtEl>
                                        <p:attrNameLst>
                                          <p:attrName>ppt_x</p:attrName>
                                        </p:attrNameLst>
                                      </p:cBhvr>
                                      <p:tavLst>
                                        <p:tav tm="0">
                                          <p:val>
                                            <p:strVal val="ppt_x"/>
                                          </p:val>
                                        </p:tav>
                                        <p:tav tm="100000">
                                          <p:val>
                                            <p:strVal val="ppt_x"/>
                                          </p:val>
                                        </p:tav>
                                      </p:tavLst>
                                    </p:anim>
                                    <p:anim calcmode="lin" valueType="num">
                                      <p:cBhvr additive="base">
                                        <p:cTn id="72" dur="500"/>
                                        <p:tgtEl>
                                          <p:spTgt spid="2139"/>
                                        </p:tgtEl>
                                        <p:attrNameLst>
                                          <p:attrName>ppt_y</p:attrName>
                                        </p:attrNameLst>
                                      </p:cBhvr>
                                      <p:tavLst>
                                        <p:tav tm="0">
                                          <p:val>
                                            <p:strVal val="ppt_y"/>
                                          </p:val>
                                        </p:tav>
                                        <p:tav tm="100000">
                                          <p:val>
                                            <p:strVal val="1+ppt_h/2"/>
                                          </p:val>
                                        </p:tav>
                                      </p:tavLst>
                                    </p:anim>
                                    <p:set>
                                      <p:cBhvr>
                                        <p:cTn id="73" dur="1" fill="hold">
                                          <p:stCondLst>
                                            <p:cond delay="499"/>
                                          </p:stCondLst>
                                        </p:cTn>
                                        <p:tgtEl>
                                          <p:spTgt spid="2139"/>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16"/>
                                        </p:tgtEl>
                                        <p:attrNameLst>
                                          <p:attrName>ppt_x</p:attrName>
                                        </p:attrNameLst>
                                      </p:cBhvr>
                                      <p:tavLst>
                                        <p:tav tm="0">
                                          <p:val>
                                            <p:strVal val="ppt_x"/>
                                          </p:val>
                                        </p:tav>
                                        <p:tav tm="100000">
                                          <p:val>
                                            <p:strVal val="ppt_x"/>
                                          </p:val>
                                        </p:tav>
                                      </p:tavLst>
                                    </p:anim>
                                    <p:anim calcmode="lin" valueType="num">
                                      <p:cBhvr additive="base">
                                        <p:cTn id="76" dur="500"/>
                                        <p:tgtEl>
                                          <p:spTgt spid="16"/>
                                        </p:tgtEl>
                                        <p:attrNameLst>
                                          <p:attrName>ppt_y</p:attrName>
                                        </p:attrNameLst>
                                      </p:cBhvr>
                                      <p:tavLst>
                                        <p:tav tm="0">
                                          <p:val>
                                            <p:strVal val="ppt_y"/>
                                          </p:val>
                                        </p:tav>
                                        <p:tav tm="100000">
                                          <p:val>
                                            <p:strVal val="1+ppt_h/2"/>
                                          </p:val>
                                        </p:tav>
                                      </p:tavLst>
                                    </p:anim>
                                    <p:set>
                                      <p:cBhvr>
                                        <p:cTn id="7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P spid="2134" grpId="0" uiExpand="1" build="p" animBg="1"/>
      <p:bldP spid="2134" grpId="1" uiExpand="1" build="p" animBg="1"/>
      <p:bldP spid="2139" grpId="0" animBg="1"/>
      <p:bldP spid="2135" grpId="0" uiExpand="1" build="p" animBg="1"/>
      <p:bldP spid="2135" grpId="1" uiExpand="1" build="p" animBg="1"/>
      <p:bldP spid="21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0">
          <a:extLst>
            <a:ext uri="{FF2B5EF4-FFF2-40B4-BE49-F238E27FC236}">
              <a16:creationId xmlns:a16="http://schemas.microsoft.com/office/drawing/2014/main" id="{765940B7-3E5E-D5A3-1E15-8AA1F62A9878}"/>
            </a:ext>
          </a:extLst>
        </p:cNvPr>
        <p:cNvGrpSpPr/>
        <p:nvPr/>
      </p:nvGrpSpPr>
      <p:grpSpPr>
        <a:xfrm>
          <a:off x="0" y="0"/>
          <a:ext cx="0" cy="0"/>
          <a:chOff x="0" y="0"/>
          <a:chExt cx="0" cy="0"/>
        </a:xfrm>
      </p:grpSpPr>
      <p:sp>
        <p:nvSpPr>
          <p:cNvPr id="1274" name="Google Shape;1274;p186" descr="title">
            <a:extLst>
              <a:ext uri="{FF2B5EF4-FFF2-40B4-BE49-F238E27FC236}">
                <a16:creationId xmlns:a16="http://schemas.microsoft.com/office/drawing/2014/main" id="{10B818BA-C732-BE18-1F65-4AF226A05C1C}"/>
              </a:ext>
            </a:extLst>
          </p:cNvPr>
          <p:cNvSpPr txBox="1">
            <a:spLocks noGrp="1"/>
          </p:cNvSpPr>
          <p:nvPr>
            <p:ph type="title"/>
          </p:nvPr>
        </p:nvSpPr>
        <p:spPr>
          <a:xfrm>
            <a:off x="609600" y="678321"/>
            <a:ext cx="10972800" cy="763600"/>
          </a:xfrm>
          <a:prstGeom prst="rect">
            <a:avLst/>
          </a:prstGeom>
        </p:spPr>
        <p:txBody>
          <a:bodyPr spcFirstLastPara="1" vert="horz" wrap="square" lIns="121900" tIns="121900" rIns="121900" bIns="121900" rtlCol="0" anchor="ctr" anchorCtr="0">
            <a:noAutofit/>
          </a:bodyPr>
          <a:lstStyle/>
          <a:p>
            <a:pPr>
              <a:buSzPts val="990"/>
            </a:pPr>
            <a:r>
              <a:rPr lang="en-GB" sz="3360" dirty="0"/>
              <a:t>Two examples on psychosis prevention</a:t>
            </a:r>
            <a:endParaRPr sz="3360" dirty="0"/>
          </a:p>
        </p:txBody>
      </p:sp>
      <p:sp>
        <p:nvSpPr>
          <p:cNvPr id="1271" name="Google Shape;1271;p186" descr="detail_1">
            <a:extLst>
              <a:ext uri="{FF2B5EF4-FFF2-40B4-BE49-F238E27FC236}">
                <a16:creationId xmlns:a16="http://schemas.microsoft.com/office/drawing/2014/main" id="{2F22F811-A8EB-4EEC-B9D7-BDD4AED75DC1}"/>
              </a:ext>
            </a:extLst>
          </p:cNvPr>
          <p:cNvSpPr txBox="1">
            <a:spLocks noGrp="1"/>
          </p:cNvSpPr>
          <p:nvPr>
            <p:ph type="body" idx="1"/>
          </p:nvPr>
        </p:nvSpPr>
        <p:spPr>
          <a:xfrm>
            <a:off x="2832833" y="3701574"/>
            <a:ext cx="3130800" cy="1099744"/>
          </a:xfrm>
          <a:prstGeom prst="rect">
            <a:avLst/>
          </a:prstGeom>
        </p:spPr>
        <p:txBody>
          <a:bodyPr spcFirstLastPara="1" vert="horz" wrap="square" lIns="121900" tIns="121900" rIns="121900" bIns="121900" rtlCol="0" anchor="t" anchorCtr="0">
            <a:noAutofit/>
          </a:bodyPr>
          <a:lstStyle/>
          <a:p>
            <a:pPr marL="0" indent="0">
              <a:lnSpc>
                <a:spcPct val="150000"/>
              </a:lnSpc>
              <a:spcAft>
                <a:spcPts val="1333"/>
              </a:spcAft>
              <a:buNone/>
            </a:pPr>
            <a:r>
              <a:rPr lang="en-GB" sz="1333" dirty="0">
                <a:latin typeface="Lato"/>
                <a:ea typeface="Lato"/>
                <a:cs typeface="Lato"/>
                <a:sym typeface="Lato"/>
              </a:rPr>
              <a:t>Discovering modifiable social determinants to address ethnic disparities in psychosis risk</a:t>
            </a:r>
            <a:endParaRPr sz="1333" dirty="0">
              <a:latin typeface="Lato"/>
              <a:ea typeface="Lato"/>
              <a:cs typeface="Lato"/>
              <a:sym typeface="Lato"/>
            </a:endParaRPr>
          </a:p>
        </p:txBody>
      </p:sp>
      <p:sp>
        <p:nvSpPr>
          <p:cNvPr id="1272" name="Google Shape;1272;p186" descr="header_1">
            <a:extLst>
              <a:ext uri="{FF2B5EF4-FFF2-40B4-BE49-F238E27FC236}">
                <a16:creationId xmlns:a16="http://schemas.microsoft.com/office/drawing/2014/main" id="{029154D9-A9E5-F278-BE3A-530118014EE6}"/>
              </a:ext>
            </a:extLst>
          </p:cNvPr>
          <p:cNvSpPr txBox="1">
            <a:spLocks noGrp="1"/>
          </p:cNvSpPr>
          <p:nvPr>
            <p:ph type="subTitle" idx="3"/>
          </p:nvPr>
        </p:nvSpPr>
        <p:spPr>
          <a:xfrm>
            <a:off x="2832833" y="3276821"/>
            <a:ext cx="3263167" cy="599600"/>
          </a:xfrm>
          <a:prstGeom prst="rect">
            <a:avLst/>
          </a:prstGeom>
        </p:spPr>
        <p:txBody>
          <a:bodyPr spcFirstLastPara="1" vert="horz" wrap="square" lIns="121900" tIns="121900" rIns="121900" bIns="121900" rtlCol="0" anchor="ctr" anchorCtr="0">
            <a:noAutofit/>
          </a:bodyPr>
          <a:lstStyle/>
          <a:p>
            <a:pPr marL="0" indent="0">
              <a:spcAft>
                <a:spcPts val="1600"/>
              </a:spcAft>
            </a:pPr>
            <a:r>
              <a:rPr lang="en-GB" sz="1600" dirty="0">
                <a:solidFill>
                  <a:schemeClr val="accent1"/>
                </a:solidFill>
              </a:rPr>
              <a:t>Ethnicity, discrimination &amp; psychosis</a:t>
            </a:r>
            <a:endParaRPr sz="1600" dirty="0">
              <a:solidFill>
                <a:schemeClr val="accent1"/>
              </a:solidFill>
            </a:endParaRPr>
          </a:p>
        </p:txBody>
      </p:sp>
      <p:pic>
        <p:nvPicPr>
          <p:cNvPr id="1279" name="Google Shape;1279;p186">
            <a:extLst>
              <a:ext uri="{FF2B5EF4-FFF2-40B4-BE49-F238E27FC236}">
                <a16:creationId xmlns:a16="http://schemas.microsoft.com/office/drawing/2014/main" id="{90BAB49A-5449-1481-97D6-856114763882}"/>
              </a:ext>
            </a:extLst>
          </p:cNvPr>
          <p:cNvPicPr preferRelativeResize="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2558" r="12558"/>
          <a:stretch/>
        </p:blipFill>
        <p:spPr>
          <a:xfrm>
            <a:off x="609635" y="2624573"/>
            <a:ext cx="2223198" cy="2063820"/>
          </a:xfrm>
          <a:prstGeom prst="rect">
            <a:avLst/>
          </a:prstGeom>
          <a:noFill/>
          <a:ln>
            <a:noFill/>
          </a:ln>
          <a:effectLst>
            <a:outerShdw blurRad="100013" dist="19050" dir="5400000" algn="bl" rotWithShape="0">
              <a:srgbClr val="000000">
                <a:alpha val="50000"/>
              </a:srgbClr>
            </a:outerShdw>
          </a:effectLst>
        </p:spPr>
      </p:pic>
      <p:pic>
        <p:nvPicPr>
          <p:cNvPr id="1280" name="Google Shape;1280;p186">
            <a:extLst>
              <a:ext uri="{FF2B5EF4-FFF2-40B4-BE49-F238E27FC236}">
                <a16:creationId xmlns:a16="http://schemas.microsoft.com/office/drawing/2014/main" id="{853838D5-D0C6-EF1D-ECA6-ECAA1F2C488E}"/>
              </a:ext>
            </a:extLst>
          </p:cNvPr>
          <p:cNvPicPr preferRelativeResize="0"/>
          <p:nvPr/>
        </p:nvPicPr>
        <p:blipFill rotWithShape="1">
          <a:blip r:embed="rId5">
            <a:biLevel thresh="50000"/>
            <a:extLst>
              <a:ext uri="{28A0092B-C50C-407E-A947-70E740481C1C}">
                <a14:useLocalDpi xmlns:a14="http://schemas.microsoft.com/office/drawing/2010/main" val="0"/>
              </a:ext>
            </a:extLst>
          </a:blip>
          <a:srcRect l="1642" r="1642"/>
          <a:stretch/>
        </p:blipFill>
        <p:spPr>
          <a:xfrm>
            <a:off x="6135901" y="2624573"/>
            <a:ext cx="2223198" cy="2063819"/>
          </a:xfrm>
          <a:prstGeom prst="rect">
            <a:avLst/>
          </a:prstGeom>
          <a:noFill/>
          <a:ln>
            <a:noFill/>
          </a:ln>
          <a:effectLst>
            <a:outerShdw blurRad="100013" dist="19050" dir="5400000" algn="bl" rotWithShape="0">
              <a:srgbClr val="000000">
                <a:alpha val="50000"/>
              </a:srgbClr>
            </a:outerShdw>
          </a:effectLst>
        </p:spPr>
      </p:pic>
      <p:sp>
        <p:nvSpPr>
          <p:cNvPr id="12" name="TextBox 11">
            <a:extLst>
              <a:ext uri="{FF2B5EF4-FFF2-40B4-BE49-F238E27FC236}">
                <a16:creationId xmlns:a16="http://schemas.microsoft.com/office/drawing/2014/main" id="{21B6ED01-94D3-22B2-444F-BC575FF9B155}"/>
              </a:ext>
            </a:extLst>
          </p:cNvPr>
          <p:cNvSpPr txBox="1"/>
          <p:nvPr/>
        </p:nvSpPr>
        <p:spPr>
          <a:xfrm>
            <a:off x="8451567" y="2664228"/>
            <a:ext cx="468000" cy="468000"/>
          </a:xfrm>
          <a:prstGeom prst="rect">
            <a:avLst/>
          </a:prstGeom>
          <a:solidFill>
            <a:srgbClr val="E45221"/>
          </a:solidFill>
        </p:spPr>
        <p:txBody>
          <a:bodyPr wrap="square" rtlCol="0" anchor="ctr" anchorCtr="0">
            <a:spAutoFit/>
          </a:bodyPr>
          <a:lstStyle/>
          <a:p>
            <a:pPr algn="ctr"/>
            <a:r>
              <a:rPr lang="en-GB" sz="2000" b="1" dirty="0">
                <a:solidFill>
                  <a:schemeClr val="bg1"/>
                </a:solidFill>
                <a:latin typeface="Lato" panose="020F0502020204030203" pitchFamily="34" charset="0"/>
              </a:rPr>
              <a:t>2</a:t>
            </a:r>
          </a:p>
        </p:txBody>
      </p:sp>
      <p:sp>
        <p:nvSpPr>
          <p:cNvPr id="13" name="TextBox 12">
            <a:extLst>
              <a:ext uri="{FF2B5EF4-FFF2-40B4-BE49-F238E27FC236}">
                <a16:creationId xmlns:a16="http://schemas.microsoft.com/office/drawing/2014/main" id="{07B55A43-0675-B4D8-10B1-93D40EC27D29}"/>
              </a:ext>
            </a:extLst>
          </p:cNvPr>
          <p:cNvSpPr txBox="1"/>
          <p:nvPr/>
        </p:nvSpPr>
        <p:spPr>
          <a:xfrm>
            <a:off x="2944800" y="2662341"/>
            <a:ext cx="468000" cy="400110"/>
          </a:xfrm>
          <a:prstGeom prst="rect">
            <a:avLst/>
          </a:prstGeom>
          <a:solidFill>
            <a:srgbClr val="E45221"/>
          </a:solidFill>
        </p:spPr>
        <p:txBody>
          <a:bodyPr wrap="square" rtlCol="0" anchor="ctr" anchorCtr="0">
            <a:spAutoFit/>
          </a:bodyPr>
          <a:lstStyle/>
          <a:p>
            <a:pPr algn="ctr"/>
            <a:r>
              <a:rPr lang="en-GB" sz="2000" b="1" dirty="0">
                <a:solidFill>
                  <a:schemeClr val="bg1"/>
                </a:solidFill>
                <a:latin typeface="Lato" panose="020F0502020204030203" pitchFamily="34" charset="0"/>
              </a:rPr>
              <a:t>1</a:t>
            </a:r>
          </a:p>
        </p:txBody>
      </p:sp>
      <p:sp>
        <p:nvSpPr>
          <p:cNvPr id="17" name="Google Shape;1278;p186" descr="header_2">
            <a:extLst>
              <a:ext uri="{FF2B5EF4-FFF2-40B4-BE49-F238E27FC236}">
                <a16:creationId xmlns:a16="http://schemas.microsoft.com/office/drawing/2014/main" id="{2FC2843D-B51A-1A47-789E-D1EC71675AB2}"/>
              </a:ext>
            </a:extLst>
          </p:cNvPr>
          <p:cNvSpPr txBox="1">
            <a:spLocks/>
          </p:cNvSpPr>
          <p:nvPr/>
        </p:nvSpPr>
        <p:spPr>
          <a:xfrm>
            <a:off x="8359078" y="3197184"/>
            <a:ext cx="3598193" cy="601133"/>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600"/>
              </a:spcAft>
              <a:buFont typeface="Avenir Next LT Pro" panose="020B0504020202020204" pitchFamily="34" charset="0"/>
              <a:buNone/>
            </a:pPr>
            <a:r>
              <a:rPr lang="en-GB" sz="1600" b="1" dirty="0">
                <a:solidFill>
                  <a:schemeClr val="accent1"/>
                </a:solidFill>
                <a:latin typeface="Hanken Grotesk" pitchFamily="2" charset="0"/>
              </a:rPr>
              <a:t>Social capital, ethnicity &amp; psychosis </a:t>
            </a:r>
          </a:p>
        </p:txBody>
      </p:sp>
      <p:sp>
        <p:nvSpPr>
          <p:cNvPr id="18" name="Google Shape;1277;p186" descr="detail_2">
            <a:extLst>
              <a:ext uri="{FF2B5EF4-FFF2-40B4-BE49-F238E27FC236}">
                <a16:creationId xmlns:a16="http://schemas.microsoft.com/office/drawing/2014/main" id="{C20EF476-137C-94B5-C180-346D68521A7F}"/>
              </a:ext>
            </a:extLst>
          </p:cNvPr>
          <p:cNvSpPr txBox="1">
            <a:spLocks/>
          </p:cNvSpPr>
          <p:nvPr/>
        </p:nvSpPr>
        <p:spPr>
          <a:xfrm>
            <a:off x="8359078" y="3542082"/>
            <a:ext cx="3598193" cy="105266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333"/>
              </a:spcAft>
              <a:buFont typeface="Avenir Next LT Pro" panose="020B0504020202020204" pitchFamily="34" charset="0"/>
              <a:buNone/>
            </a:pPr>
            <a:r>
              <a:rPr lang="en-US" sz="1333" dirty="0">
                <a:latin typeface="Lato"/>
                <a:ea typeface="Lato"/>
                <a:cs typeface="Lato"/>
                <a:sym typeface="Lato"/>
              </a:rPr>
              <a:t>Advancing causal inference on the benefits and harms of social capital on psychosis risk</a:t>
            </a:r>
          </a:p>
        </p:txBody>
      </p:sp>
      <p:pic>
        <p:nvPicPr>
          <p:cNvPr id="6" name="Google Shape;1981;p238">
            <a:extLst>
              <a:ext uri="{FF2B5EF4-FFF2-40B4-BE49-F238E27FC236}">
                <a16:creationId xmlns:a16="http://schemas.microsoft.com/office/drawing/2014/main" id="{614DB0E1-F12D-0714-6EF3-9C8CFD54D148}"/>
              </a:ext>
            </a:extLst>
          </p:cNvPr>
          <p:cNvPicPr preferRelativeResize="0"/>
          <p:nvPr/>
        </p:nvPicPr>
        <p:blipFill>
          <a:blip r:embed="rId6">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Tree>
    <p:extLst>
      <p:ext uri="{BB962C8B-B14F-4D97-AF65-F5344CB8AC3E}">
        <p14:creationId xmlns:p14="http://schemas.microsoft.com/office/powerpoint/2010/main" val="31997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8">
          <a:extLst>
            <a:ext uri="{FF2B5EF4-FFF2-40B4-BE49-F238E27FC236}">
              <a16:creationId xmlns:a16="http://schemas.microsoft.com/office/drawing/2014/main" id="{583A7135-DB6C-4443-B1E6-286C427E4DBC}"/>
            </a:ext>
          </a:extLst>
        </p:cNvPr>
        <p:cNvGrpSpPr/>
        <p:nvPr/>
      </p:nvGrpSpPr>
      <p:grpSpPr>
        <a:xfrm>
          <a:off x="0" y="0"/>
          <a:ext cx="0" cy="0"/>
          <a:chOff x="0" y="0"/>
          <a:chExt cx="0" cy="0"/>
        </a:xfrm>
      </p:grpSpPr>
      <p:pic>
        <p:nvPicPr>
          <p:cNvPr id="3" name="Frank graphic" descr="Image result for robert frank bus">
            <a:extLst>
              <a:ext uri="{FF2B5EF4-FFF2-40B4-BE49-F238E27FC236}">
                <a16:creationId xmlns:a16="http://schemas.microsoft.com/office/drawing/2014/main" id="{42416770-2EAB-164F-8FC4-930ED2F335D6}"/>
              </a:ext>
            </a:extLst>
          </p:cNvPr>
          <p:cNvPicPr preferRelativeResize="0">
            <a:picLocks noChangeAspect="1"/>
          </p:cNvPicPr>
          <p:nvPr/>
        </p:nvPicPr>
        <p:blipFill rotWithShape="1">
          <a:blip r:embed="rId3">
            <a:alphaModFix amt="30000"/>
          </a:blip>
          <a:srcRect/>
          <a:stretch/>
        </p:blipFill>
        <p:spPr>
          <a:xfrm>
            <a:off x="-93255" y="-86401"/>
            <a:ext cx="12285255" cy="8529101"/>
          </a:xfrm>
          <a:prstGeom prst="rect">
            <a:avLst/>
          </a:prstGeom>
          <a:noFill/>
          <a:ln>
            <a:noFill/>
          </a:ln>
        </p:spPr>
      </p:pic>
      <p:cxnSp>
        <p:nvCxnSpPr>
          <p:cNvPr id="1979" name="Google Shape;1979;p238">
            <a:extLst>
              <a:ext uri="{FF2B5EF4-FFF2-40B4-BE49-F238E27FC236}">
                <a16:creationId xmlns:a16="http://schemas.microsoft.com/office/drawing/2014/main" id="{FF2D53D6-48D1-D0A0-2709-72B64B130DB8}"/>
              </a:ext>
            </a:extLst>
          </p:cNvPr>
          <p:cNvCxnSpPr/>
          <p:nvPr/>
        </p:nvCxnSpPr>
        <p:spPr>
          <a:xfrm>
            <a:off x="609600" y="3622800"/>
            <a:ext cx="4392000" cy="0"/>
          </a:xfrm>
          <a:prstGeom prst="straightConnector1">
            <a:avLst/>
          </a:prstGeom>
          <a:noFill/>
          <a:ln w="76200" cap="flat" cmpd="sng">
            <a:solidFill>
              <a:schemeClr val="accent1"/>
            </a:solidFill>
            <a:prstDash val="solid"/>
            <a:round/>
            <a:headEnd type="none" w="med" len="med"/>
            <a:tailEnd type="none" w="med" len="med"/>
          </a:ln>
        </p:spPr>
      </p:cxnSp>
      <p:sp>
        <p:nvSpPr>
          <p:cNvPr id="1980" name="Google Shape;1980;p238" descr="statement_0">
            <a:extLst>
              <a:ext uri="{FF2B5EF4-FFF2-40B4-BE49-F238E27FC236}">
                <a16:creationId xmlns:a16="http://schemas.microsoft.com/office/drawing/2014/main" id="{FC890B3B-9FB8-5B82-4C26-A0A006D76C7E}"/>
              </a:ext>
            </a:extLst>
          </p:cNvPr>
          <p:cNvSpPr txBox="1">
            <a:spLocks noGrp="1"/>
          </p:cNvSpPr>
          <p:nvPr>
            <p:ph type="title"/>
          </p:nvPr>
        </p:nvSpPr>
        <p:spPr>
          <a:xfrm>
            <a:off x="1764000" y="721067"/>
            <a:ext cx="8478977" cy="2867600"/>
          </a:xfrm>
          <a:prstGeom prst="rect">
            <a:avLst/>
          </a:prstGeom>
        </p:spPr>
        <p:txBody>
          <a:bodyPr spcFirstLastPara="1" vert="horz" wrap="square" lIns="121900" tIns="121900" rIns="121900" bIns="121900" rtlCol="0" anchor="b" anchorCtr="0">
            <a:noAutofit/>
          </a:bodyPr>
          <a:lstStyle/>
          <a:p>
            <a:pPr algn="l">
              <a:buSzPts val="990"/>
            </a:pPr>
            <a:r>
              <a:rPr lang="en-US" sz="5333" b="1" dirty="0">
                <a:latin typeface="Hanken Grotesk" panose="020B0604020202020204" charset="0"/>
              </a:rPr>
              <a:t>Ethnicity, discrimination &amp; psychosis.</a:t>
            </a:r>
            <a:endParaRPr lang="en-GB" sz="5333" b="1" dirty="0">
              <a:latin typeface="Hanken Grotesk" panose="020B0604020202020204" charset="0"/>
            </a:endParaRPr>
          </a:p>
        </p:txBody>
      </p:sp>
      <p:pic>
        <p:nvPicPr>
          <p:cNvPr id="1981" name="Google Shape;1981;p238">
            <a:extLst>
              <a:ext uri="{FF2B5EF4-FFF2-40B4-BE49-F238E27FC236}">
                <a16:creationId xmlns:a16="http://schemas.microsoft.com/office/drawing/2014/main" id="{55AD240F-AC2C-A1AF-43CA-7BC21A871637}"/>
              </a:ext>
            </a:extLst>
          </p:cNvPr>
          <p:cNvPicPr preferRelativeResize="0"/>
          <p:nvPr/>
        </p:nvPicPr>
        <p:blipFill>
          <a:blip r:embed="rId4">
            <a:alphaModFix/>
            <a:extLst>
              <a:ext uri="{28A0092B-C50C-407E-A947-70E740481C1C}">
                <a14:useLocalDpi xmlns:a14="http://schemas.microsoft.com/office/drawing/2010/main" val="0"/>
              </a:ext>
            </a:extLst>
          </a:blip>
          <a:srcRect/>
          <a:stretch/>
        </p:blipFill>
        <p:spPr>
          <a:xfrm>
            <a:off x="84667" y="6521823"/>
            <a:ext cx="865909" cy="249019"/>
          </a:xfrm>
          <a:prstGeom prst="rect">
            <a:avLst/>
          </a:prstGeom>
          <a:noFill/>
          <a:ln>
            <a:noFill/>
          </a:ln>
        </p:spPr>
      </p:pic>
      <p:sp>
        <p:nvSpPr>
          <p:cNvPr id="2" name="TextBox 1">
            <a:extLst>
              <a:ext uri="{FF2B5EF4-FFF2-40B4-BE49-F238E27FC236}">
                <a16:creationId xmlns:a16="http://schemas.microsoft.com/office/drawing/2014/main" id="{9D428E8A-3BEE-DE1D-FBC3-C5AC9DA17904}"/>
              </a:ext>
            </a:extLst>
          </p:cNvPr>
          <p:cNvSpPr txBox="1"/>
          <p:nvPr/>
        </p:nvSpPr>
        <p:spPr>
          <a:xfrm>
            <a:off x="609600" y="2960335"/>
            <a:ext cx="540000" cy="492443"/>
          </a:xfrm>
          <a:prstGeom prst="rect">
            <a:avLst/>
          </a:prstGeom>
          <a:solidFill>
            <a:srgbClr val="E45221"/>
          </a:solidFill>
        </p:spPr>
        <p:txBody>
          <a:bodyPr wrap="square" rtlCol="0" anchor="ctr" anchorCtr="0">
            <a:spAutoFit/>
          </a:bodyPr>
          <a:lstStyle/>
          <a:p>
            <a:pPr algn="ctr"/>
            <a:r>
              <a:rPr lang="en-GB" sz="2600" b="1" dirty="0">
                <a:solidFill>
                  <a:schemeClr val="bg1"/>
                </a:solidFill>
                <a:latin typeface="Lato" panose="020F0502020204030203" pitchFamily="34" charset="0"/>
              </a:rPr>
              <a:t>1</a:t>
            </a:r>
          </a:p>
        </p:txBody>
      </p:sp>
      <p:sp>
        <p:nvSpPr>
          <p:cNvPr id="5" name="Frank attribution">
            <a:extLst>
              <a:ext uri="{FF2B5EF4-FFF2-40B4-BE49-F238E27FC236}">
                <a16:creationId xmlns:a16="http://schemas.microsoft.com/office/drawing/2014/main" id="{202F2696-9558-A23D-C863-F62B8DFC245F}"/>
              </a:ext>
            </a:extLst>
          </p:cNvPr>
          <p:cNvSpPr/>
          <p:nvPr/>
        </p:nvSpPr>
        <p:spPr>
          <a:xfrm>
            <a:off x="950576" y="6602128"/>
            <a:ext cx="1936749" cy="215444"/>
          </a:xfrm>
          <a:prstGeom prst="rect">
            <a:avLst/>
          </a:prstGeom>
          <a:noFill/>
          <a:ln>
            <a:noFill/>
          </a:ln>
        </p:spPr>
        <p:txBody>
          <a:bodyPr spcFirstLastPara="1" wrap="square" lIns="91433" tIns="45700" rIns="91433" bIns="45700" anchor="t" anchorCtr="0">
            <a:noAutofit/>
          </a:bodyPr>
          <a:lstStyle/>
          <a:p>
            <a:r>
              <a:rPr lang="en-GB" sz="800" dirty="0">
                <a:solidFill>
                  <a:schemeClr val="bg1"/>
                </a:solidFill>
                <a:latin typeface="Corbel"/>
                <a:ea typeface="Corbel"/>
                <a:cs typeface="Corbel"/>
                <a:sym typeface="Corbel"/>
              </a:rPr>
              <a:t>Robert Frank / The Met Gilman Collection</a:t>
            </a:r>
            <a:endParaRPr sz="800" dirty="0">
              <a:solidFill>
                <a:schemeClr val="bg1"/>
              </a:solidFill>
              <a:latin typeface="Corbel"/>
              <a:ea typeface="Corbel"/>
              <a:cs typeface="Corbel"/>
              <a:sym typeface="Corbel"/>
            </a:endParaRPr>
          </a:p>
        </p:txBody>
      </p:sp>
    </p:spTree>
    <p:extLst>
      <p:ext uri="{BB962C8B-B14F-4D97-AF65-F5344CB8AC3E}">
        <p14:creationId xmlns:p14="http://schemas.microsoft.com/office/powerpoint/2010/main" val="3873108712"/>
      </p:ext>
    </p:extLst>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bb49fb-7fdf-4248-a286-60aef057c55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F5791B9F78EA46B44ACD8960B8F739" ma:contentTypeVersion="12" ma:contentTypeDescription="Create a new document." ma:contentTypeScope="" ma:versionID="398cfa7a6440e41ed7dd41b5b9a13f3a">
  <xsd:schema xmlns:xsd="http://www.w3.org/2001/XMLSchema" xmlns:xs="http://www.w3.org/2001/XMLSchema" xmlns:p="http://schemas.microsoft.com/office/2006/metadata/properties" xmlns:ns2="9cbb49fb-7fdf-4248-a286-60aef057c559" targetNamespace="http://schemas.microsoft.com/office/2006/metadata/properties" ma:root="true" ma:fieldsID="2ef38585f96f4277727f46a725f416f5" ns2:_="">
    <xsd:import namespace="9cbb49fb-7fdf-4248-a286-60aef057c5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b49fb-7fdf-4248-a286-60aef057c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60FF3D-65E0-4455-BD3F-4CC660EF24D0}">
  <ds:schemaRefs>
    <ds:schemaRef ds:uri="http://schemas.microsoft.com/office/2006/metadata/properties"/>
    <ds:schemaRef ds:uri="http://schemas.microsoft.com/office/infopath/2007/PartnerControls"/>
    <ds:schemaRef ds:uri="c8dd3878-118d-42d4-a50a-fa28e3c5cb83"/>
  </ds:schemaRefs>
</ds:datastoreItem>
</file>

<file path=customXml/itemProps2.xml><?xml version="1.0" encoding="utf-8"?>
<ds:datastoreItem xmlns:ds="http://schemas.openxmlformats.org/officeDocument/2006/customXml" ds:itemID="{F5A249EE-3088-4A13-B0B2-BA88C8D14D53}">
  <ds:schemaRefs>
    <ds:schemaRef ds:uri="http://schemas.microsoft.com/sharepoint/v3/contenttype/forms"/>
  </ds:schemaRefs>
</ds:datastoreItem>
</file>

<file path=customXml/itemProps3.xml><?xml version="1.0" encoding="utf-8"?>
<ds:datastoreItem xmlns:ds="http://schemas.openxmlformats.org/officeDocument/2006/customXml" ds:itemID="{C7DF3899-165B-410C-ADC6-CE9AD1BFBD02}"/>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otalTime>0</TotalTime>
  <Words>1864</Words>
  <Application>Microsoft Office PowerPoint</Application>
  <PresentationFormat>Widescreen</PresentationFormat>
  <Paragraphs>210</Paragraphs>
  <Slides>20</Slides>
  <Notes>19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20</vt:i4>
      </vt:variant>
    </vt:vector>
  </HeadingPairs>
  <TitlesOfParts>
    <vt:vector size="38" baseType="lpstr">
      <vt:lpstr>Aptos</vt:lpstr>
      <vt:lpstr>Arial</vt:lpstr>
      <vt:lpstr>Avenir Next LT Pro</vt:lpstr>
      <vt:lpstr>AvenirNext LT Pro Medium</vt:lpstr>
      <vt:lpstr>Bodoni</vt:lpstr>
      <vt:lpstr>Calibri</vt:lpstr>
      <vt:lpstr>Corbel</vt:lpstr>
      <vt:lpstr>Hanken Grotesk</vt:lpstr>
      <vt:lpstr>Hanken Grotesk ExtraBold</vt:lpstr>
      <vt:lpstr>Hanken Grotesk SemiBold</vt:lpstr>
      <vt:lpstr>Inter</vt:lpstr>
      <vt:lpstr>Lato</vt:lpstr>
      <vt:lpstr>Lato Light</vt:lpstr>
      <vt:lpstr>Libre Franklin Medium</vt:lpstr>
      <vt:lpstr>Montserrat</vt:lpstr>
      <vt:lpstr>Roboto Th</vt:lpstr>
      <vt:lpstr>Sagona Book</vt:lpstr>
      <vt:lpstr>ExploreVTI</vt:lpstr>
      <vt:lpstr>From sickness to prevention: the social determinants of psychosis</vt:lpstr>
      <vt:lpstr>Three messages</vt:lpstr>
      <vt:lpstr>PowerPoint Presentation</vt:lpstr>
      <vt:lpstr>Social determinants of mental health </vt:lpstr>
      <vt:lpstr>Systemic, structural and institutional forces</vt:lpstr>
      <vt:lpstr>Seven recommendations to improve public mental health</vt:lpstr>
      <vt:lpstr>PowerPoint Presentation</vt:lpstr>
      <vt:lpstr>Two examples on psychosis prevention</vt:lpstr>
      <vt:lpstr>Ethnicity, discrimination &amp; psychosis.</vt:lpstr>
      <vt:lpstr>Ethnicity, discrimination &amp; psychosis</vt:lpstr>
      <vt:lpstr>We need to move beyond studies which demonstrate excess rates to identify the… mechanisms through which this risk is shaped</vt:lpstr>
      <vt:lpstr>Social Experience and Psychosis Risk in Minoritised Ethnic Groups</vt:lpstr>
      <vt:lpstr>Ethnicity, discrimination &amp; psychosis</vt:lpstr>
      <vt:lpstr>PowerPoint Presentation</vt:lpstr>
      <vt:lpstr>PowerPoint Presentation</vt:lpstr>
      <vt:lpstr>Social capital, ethnicity &amp; psychosis.</vt:lpstr>
      <vt:lpstr>PowerPoint Presentation</vt:lpstr>
      <vt:lpstr>PowerPoint Presentation</vt:lpstr>
      <vt:lpstr>Conclusions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Kirkbride, James</dc:creator>
  <cp:lastModifiedBy>James Kirkbride</cp:lastModifiedBy>
  <cp:revision>2</cp:revision>
  <dcterms:created xsi:type="dcterms:W3CDTF">2025-02-21T19:36:29Z</dcterms:created>
  <dcterms:modified xsi:type="dcterms:W3CDTF">2026-03-19T09:22:37Z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0x0101005BF5791B9F78EA46B44ACD8960B8F739</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